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4" r:id="rId2"/>
    <p:sldId id="353" r:id="rId3"/>
    <p:sldId id="346" r:id="rId4"/>
    <p:sldId id="340" r:id="rId5"/>
    <p:sldId id="354" r:id="rId6"/>
    <p:sldId id="337" r:id="rId7"/>
    <p:sldId id="339" r:id="rId8"/>
    <p:sldId id="368" r:id="rId9"/>
    <p:sldId id="369" r:id="rId10"/>
    <p:sldId id="367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F0EF"/>
    <a:srgbClr val="008000"/>
    <a:srgbClr val="00FF00"/>
    <a:srgbClr val="00FFFF"/>
    <a:srgbClr val="007055"/>
    <a:srgbClr val="FF5050"/>
    <a:srgbClr val="990099"/>
    <a:srgbClr val="0033CC"/>
    <a:srgbClr val="666633"/>
    <a:srgbClr val="B533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6768" autoAdjust="0"/>
  </p:normalViewPr>
  <p:slideViewPr>
    <p:cSldViewPr>
      <p:cViewPr>
        <p:scale>
          <a:sx n="75" d="100"/>
          <a:sy n="75" d="100"/>
        </p:scale>
        <p:origin x="-3384" y="-9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shima_personal\data\11-Neemrana\ratio%20of%20nonperforming%20loan%20to%20gross%20loan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shima_personal\13-%20Data-Goa%20Conf-%20Oct%20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shima_personal\13-%20Data-Goa%20Conf-%20Oct%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shima_personal\13-%20Data-Goa%20Conf-%20Oct%2017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shima_personal\data\11-Neemrana\Off%20balance%20sheet%20activities(1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1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shima_personal\data\FDI-December-12-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488407699037621E-2"/>
          <c:y val="0.1643635170603675"/>
          <c:w val="0.86880468066492256"/>
          <c:h val="0.68858092738407761"/>
        </c:manualLayout>
      </c:layout>
      <c:lineChart>
        <c:grouping val="standard"/>
        <c:varyColors val="0"/>
        <c:ser>
          <c:idx val="0"/>
          <c:order val="0"/>
          <c:tx>
            <c:strRef>
              <c:f>Sheet1!$A$2:$B$2</c:f>
              <c:strCache>
                <c:ptCount val="1"/>
                <c:pt idx="0">
                  <c:v>India</c:v>
                </c:pt>
              </c:strCache>
            </c:strRef>
          </c:tx>
          <c:spPr>
            <a:ln w="50800" cmpd="dbl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Sheet1!$C$1:$M$1</c:f>
              <c:strCach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strCache>
            </c:strRef>
          </c:cat>
          <c:val>
            <c:numRef>
              <c:f>Sheet1!$C$2:$M$2</c:f>
              <c:numCache>
                <c:formatCode>General</c:formatCode>
                <c:ptCount val="11"/>
                <c:pt idx="0">
                  <c:v>12.8</c:v>
                </c:pt>
                <c:pt idx="1">
                  <c:v>11.4</c:v>
                </c:pt>
                <c:pt idx="2">
                  <c:v>10.4</c:v>
                </c:pt>
                <c:pt idx="3">
                  <c:v>8.8000000000000007</c:v>
                </c:pt>
                <c:pt idx="4">
                  <c:v>7.2</c:v>
                </c:pt>
                <c:pt idx="5">
                  <c:v>5.2</c:v>
                </c:pt>
                <c:pt idx="6">
                  <c:v>3.3</c:v>
                </c:pt>
                <c:pt idx="7">
                  <c:v>2.5</c:v>
                </c:pt>
                <c:pt idx="8">
                  <c:v>2.2999999999999998</c:v>
                </c:pt>
                <c:pt idx="9">
                  <c:v>2.2999999999999998</c:v>
                </c:pt>
                <c:pt idx="10" formatCode="0.0">
                  <c:v>2.3499999999999988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Sheet1!$A$3:$B$3</c:f>
              <c:strCache>
                <c:ptCount val="1"/>
                <c:pt idx="0">
                  <c:v>United States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Sheet1!$C$1:$M$1</c:f>
              <c:strCach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strCache>
            </c:strRef>
          </c:cat>
          <c:val>
            <c:numRef>
              <c:f>Sheet1!$C$3:$M$3</c:f>
              <c:numCache>
                <c:formatCode>General</c:formatCode>
                <c:ptCount val="11"/>
                <c:pt idx="0">
                  <c:v>1.1000000000000001</c:v>
                </c:pt>
                <c:pt idx="1">
                  <c:v>1.3</c:v>
                </c:pt>
                <c:pt idx="2">
                  <c:v>1.4</c:v>
                </c:pt>
                <c:pt idx="3">
                  <c:v>1.1000000000000001</c:v>
                </c:pt>
                <c:pt idx="4">
                  <c:v>0.8</c:v>
                </c:pt>
                <c:pt idx="5">
                  <c:v>0.70000000000000062</c:v>
                </c:pt>
                <c:pt idx="6">
                  <c:v>0.8</c:v>
                </c:pt>
                <c:pt idx="7">
                  <c:v>1.4</c:v>
                </c:pt>
                <c:pt idx="8">
                  <c:v>2.9</c:v>
                </c:pt>
                <c:pt idx="9">
                  <c:v>5.4</c:v>
                </c:pt>
                <c:pt idx="10">
                  <c:v>5.5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164800"/>
        <c:axId val="129166720"/>
      </c:lineChart>
      <c:catAx>
        <c:axId val="12916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29166720"/>
        <c:crosses val="autoZero"/>
        <c:auto val="1"/>
        <c:lblAlgn val="ctr"/>
        <c:lblOffset val="100"/>
        <c:noMultiLvlLbl val="0"/>
      </c:catAx>
      <c:valAx>
        <c:axId val="129166720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129164800"/>
        <c:crosses val="autoZero"/>
        <c:crossBetween val="between"/>
      </c:valAx>
      <c:spPr>
        <a:noFill/>
      </c:spPr>
    </c:plotArea>
    <c:legend>
      <c:legendPos val="t"/>
      <c:layout>
        <c:manualLayout>
          <c:xMode val="edge"/>
          <c:yMode val="edge"/>
          <c:x val="0.23251190258194637"/>
          <c:y val="3.6111111111111212E-2"/>
          <c:w val="0.53109995625547746"/>
          <c:h val="8.3717191601050026E-2"/>
        </c:manualLayout>
      </c:layout>
      <c:overlay val="0"/>
    </c:legend>
    <c:plotVisOnly val="1"/>
    <c:dispBlanksAs val="gap"/>
    <c:showDLblsOverMax val="0"/>
  </c:chart>
  <c:spPr>
    <a:gradFill flip="none" rotWithShape="1">
      <a:gsLst>
        <a:gs pos="63000">
          <a:srgbClr val="BFF0EF"/>
        </a:gs>
        <a:gs pos="100000">
          <a:schemeClr val="bg1"/>
        </a:gs>
      </a:gsLst>
      <a:path path="shape">
        <a:fillToRect l="50000" t="50000" r="50000" b="50000"/>
      </a:path>
      <a:tileRect/>
    </a:gra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Sheet2!$P$24</c:f>
              <c:strCache>
                <c:ptCount val="1"/>
                <c:pt idx="0">
                  <c:v>Repo</c:v>
                </c:pt>
              </c:strCache>
            </c:strRef>
          </c:tx>
          <c:spPr>
            <a:ln w="41275">
              <a:solidFill>
                <a:srgbClr val="990099"/>
              </a:solidFill>
            </a:ln>
          </c:spPr>
          <c:marker>
            <c:symbol val="none"/>
          </c:marker>
          <c:cat>
            <c:numRef>
              <c:f>Sheet2!$O$25:$O$914</c:f>
              <c:numCache>
                <c:formatCode>d\-mmm\-yy</c:formatCode>
                <c:ptCount val="890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39452</c:v>
                </c:pt>
                <c:pt idx="5">
                  <c:v>39454</c:v>
                </c:pt>
                <c:pt idx="6">
                  <c:v>39455</c:v>
                </c:pt>
                <c:pt idx="7">
                  <c:v>39456</c:v>
                </c:pt>
                <c:pt idx="8">
                  <c:v>39457</c:v>
                </c:pt>
                <c:pt idx="9">
                  <c:v>39458</c:v>
                </c:pt>
                <c:pt idx="10">
                  <c:v>39459</c:v>
                </c:pt>
                <c:pt idx="11">
                  <c:v>39461</c:v>
                </c:pt>
                <c:pt idx="12">
                  <c:v>39462</c:v>
                </c:pt>
                <c:pt idx="13">
                  <c:v>39463</c:v>
                </c:pt>
                <c:pt idx="14">
                  <c:v>39464</c:v>
                </c:pt>
                <c:pt idx="15">
                  <c:v>39465</c:v>
                </c:pt>
                <c:pt idx="16">
                  <c:v>39466</c:v>
                </c:pt>
                <c:pt idx="17">
                  <c:v>39468</c:v>
                </c:pt>
                <c:pt idx="18">
                  <c:v>39469</c:v>
                </c:pt>
                <c:pt idx="19">
                  <c:v>39470</c:v>
                </c:pt>
                <c:pt idx="20">
                  <c:v>39471</c:v>
                </c:pt>
                <c:pt idx="21">
                  <c:v>39472</c:v>
                </c:pt>
                <c:pt idx="22">
                  <c:v>39473</c:v>
                </c:pt>
                <c:pt idx="23">
                  <c:v>39475</c:v>
                </c:pt>
                <c:pt idx="24">
                  <c:v>39476</c:v>
                </c:pt>
                <c:pt idx="25">
                  <c:v>39477</c:v>
                </c:pt>
                <c:pt idx="26">
                  <c:v>39478</c:v>
                </c:pt>
                <c:pt idx="27">
                  <c:v>39479</c:v>
                </c:pt>
                <c:pt idx="28">
                  <c:v>39480</c:v>
                </c:pt>
                <c:pt idx="29">
                  <c:v>39482</c:v>
                </c:pt>
                <c:pt idx="30">
                  <c:v>39483</c:v>
                </c:pt>
                <c:pt idx="31">
                  <c:v>39484</c:v>
                </c:pt>
                <c:pt idx="32">
                  <c:v>39485</c:v>
                </c:pt>
                <c:pt idx="33">
                  <c:v>39486</c:v>
                </c:pt>
                <c:pt idx="34">
                  <c:v>39487</c:v>
                </c:pt>
                <c:pt idx="35">
                  <c:v>39489</c:v>
                </c:pt>
                <c:pt idx="36">
                  <c:v>39490</c:v>
                </c:pt>
                <c:pt idx="37">
                  <c:v>39491</c:v>
                </c:pt>
                <c:pt idx="38">
                  <c:v>39492</c:v>
                </c:pt>
                <c:pt idx="39">
                  <c:v>39493</c:v>
                </c:pt>
                <c:pt idx="40">
                  <c:v>39494</c:v>
                </c:pt>
                <c:pt idx="41">
                  <c:v>39496</c:v>
                </c:pt>
                <c:pt idx="42">
                  <c:v>39497</c:v>
                </c:pt>
                <c:pt idx="43">
                  <c:v>39498</c:v>
                </c:pt>
                <c:pt idx="44">
                  <c:v>39499</c:v>
                </c:pt>
                <c:pt idx="45">
                  <c:v>39500</c:v>
                </c:pt>
                <c:pt idx="46">
                  <c:v>39501</c:v>
                </c:pt>
                <c:pt idx="47">
                  <c:v>39503</c:v>
                </c:pt>
                <c:pt idx="48">
                  <c:v>39504</c:v>
                </c:pt>
                <c:pt idx="49">
                  <c:v>39505</c:v>
                </c:pt>
                <c:pt idx="50">
                  <c:v>39506</c:v>
                </c:pt>
                <c:pt idx="51">
                  <c:v>39507</c:v>
                </c:pt>
                <c:pt idx="52">
                  <c:v>39508</c:v>
                </c:pt>
                <c:pt idx="53">
                  <c:v>39510</c:v>
                </c:pt>
                <c:pt idx="54">
                  <c:v>39511</c:v>
                </c:pt>
                <c:pt idx="55">
                  <c:v>39512</c:v>
                </c:pt>
                <c:pt idx="56">
                  <c:v>39513</c:v>
                </c:pt>
                <c:pt idx="57">
                  <c:v>39514</c:v>
                </c:pt>
                <c:pt idx="58">
                  <c:v>39515</c:v>
                </c:pt>
                <c:pt idx="59">
                  <c:v>39517</c:v>
                </c:pt>
                <c:pt idx="60">
                  <c:v>39518</c:v>
                </c:pt>
                <c:pt idx="61">
                  <c:v>39519</c:v>
                </c:pt>
                <c:pt idx="62">
                  <c:v>39520</c:v>
                </c:pt>
                <c:pt idx="63">
                  <c:v>39521</c:v>
                </c:pt>
                <c:pt idx="64">
                  <c:v>39522</c:v>
                </c:pt>
                <c:pt idx="65">
                  <c:v>39524</c:v>
                </c:pt>
                <c:pt idx="66">
                  <c:v>39525</c:v>
                </c:pt>
                <c:pt idx="67">
                  <c:v>39526</c:v>
                </c:pt>
                <c:pt idx="68">
                  <c:v>39527</c:v>
                </c:pt>
                <c:pt idx="69">
                  <c:v>39528</c:v>
                </c:pt>
                <c:pt idx="70">
                  <c:v>39529</c:v>
                </c:pt>
                <c:pt idx="71">
                  <c:v>39531</c:v>
                </c:pt>
                <c:pt idx="72">
                  <c:v>39532</c:v>
                </c:pt>
                <c:pt idx="73">
                  <c:v>39533</c:v>
                </c:pt>
                <c:pt idx="74">
                  <c:v>39534</c:v>
                </c:pt>
                <c:pt idx="75">
                  <c:v>39535</c:v>
                </c:pt>
                <c:pt idx="76">
                  <c:v>39536</c:v>
                </c:pt>
                <c:pt idx="77">
                  <c:v>39538</c:v>
                </c:pt>
                <c:pt idx="78">
                  <c:v>39540</c:v>
                </c:pt>
                <c:pt idx="79">
                  <c:v>39541</c:v>
                </c:pt>
                <c:pt idx="80">
                  <c:v>39542</c:v>
                </c:pt>
                <c:pt idx="81">
                  <c:v>39543</c:v>
                </c:pt>
                <c:pt idx="82">
                  <c:v>39545</c:v>
                </c:pt>
                <c:pt idx="83">
                  <c:v>39546</c:v>
                </c:pt>
                <c:pt idx="84">
                  <c:v>39547</c:v>
                </c:pt>
                <c:pt idx="85">
                  <c:v>39548</c:v>
                </c:pt>
                <c:pt idx="86">
                  <c:v>39549</c:v>
                </c:pt>
                <c:pt idx="87">
                  <c:v>39550</c:v>
                </c:pt>
                <c:pt idx="88">
                  <c:v>39552</c:v>
                </c:pt>
                <c:pt idx="89">
                  <c:v>39553</c:v>
                </c:pt>
                <c:pt idx="90">
                  <c:v>39554</c:v>
                </c:pt>
                <c:pt idx="91">
                  <c:v>39555</c:v>
                </c:pt>
                <c:pt idx="92">
                  <c:v>39556</c:v>
                </c:pt>
                <c:pt idx="93">
                  <c:v>39557</c:v>
                </c:pt>
                <c:pt idx="94">
                  <c:v>39559</c:v>
                </c:pt>
                <c:pt idx="95">
                  <c:v>39560</c:v>
                </c:pt>
                <c:pt idx="96">
                  <c:v>39561</c:v>
                </c:pt>
                <c:pt idx="97">
                  <c:v>39562</c:v>
                </c:pt>
                <c:pt idx="98">
                  <c:v>39563</c:v>
                </c:pt>
                <c:pt idx="99">
                  <c:v>39564</c:v>
                </c:pt>
                <c:pt idx="100">
                  <c:v>39566</c:v>
                </c:pt>
                <c:pt idx="101">
                  <c:v>39567</c:v>
                </c:pt>
                <c:pt idx="102">
                  <c:v>39568</c:v>
                </c:pt>
                <c:pt idx="103">
                  <c:v>39569</c:v>
                </c:pt>
                <c:pt idx="104">
                  <c:v>39570</c:v>
                </c:pt>
                <c:pt idx="105">
                  <c:v>39571</c:v>
                </c:pt>
                <c:pt idx="106">
                  <c:v>39573</c:v>
                </c:pt>
                <c:pt idx="107">
                  <c:v>39574</c:v>
                </c:pt>
                <c:pt idx="108">
                  <c:v>39575</c:v>
                </c:pt>
                <c:pt idx="109">
                  <c:v>39576</c:v>
                </c:pt>
                <c:pt idx="110">
                  <c:v>39577</c:v>
                </c:pt>
                <c:pt idx="111">
                  <c:v>39578</c:v>
                </c:pt>
                <c:pt idx="112">
                  <c:v>39580</c:v>
                </c:pt>
                <c:pt idx="113">
                  <c:v>39581</c:v>
                </c:pt>
                <c:pt idx="114">
                  <c:v>39582</c:v>
                </c:pt>
                <c:pt idx="115">
                  <c:v>39583</c:v>
                </c:pt>
                <c:pt idx="116">
                  <c:v>39584</c:v>
                </c:pt>
                <c:pt idx="117">
                  <c:v>39585</c:v>
                </c:pt>
                <c:pt idx="118">
                  <c:v>39587</c:v>
                </c:pt>
                <c:pt idx="119">
                  <c:v>39588</c:v>
                </c:pt>
                <c:pt idx="120">
                  <c:v>39589</c:v>
                </c:pt>
                <c:pt idx="121">
                  <c:v>39590</c:v>
                </c:pt>
                <c:pt idx="122">
                  <c:v>39591</c:v>
                </c:pt>
                <c:pt idx="123">
                  <c:v>39592</c:v>
                </c:pt>
                <c:pt idx="124">
                  <c:v>39594</c:v>
                </c:pt>
                <c:pt idx="125">
                  <c:v>39595</c:v>
                </c:pt>
                <c:pt idx="126">
                  <c:v>39596</c:v>
                </c:pt>
                <c:pt idx="127">
                  <c:v>39597</c:v>
                </c:pt>
                <c:pt idx="128">
                  <c:v>39598</c:v>
                </c:pt>
                <c:pt idx="129">
                  <c:v>39599</c:v>
                </c:pt>
                <c:pt idx="130">
                  <c:v>39601</c:v>
                </c:pt>
                <c:pt idx="131">
                  <c:v>39602</c:v>
                </c:pt>
                <c:pt idx="132">
                  <c:v>39603</c:v>
                </c:pt>
                <c:pt idx="133">
                  <c:v>39604</c:v>
                </c:pt>
                <c:pt idx="134">
                  <c:v>39605</c:v>
                </c:pt>
                <c:pt idx="135">
                  <c:v>39606</c:v>
                </c:pt>
                <c:pt idx="136">
                  <c:v>39608</c:v>
                </c:pt>
                <c:pt idx="137">
                  <c:v>39609</c:v>
                </c:pt>
                <c:pt idx="138">
                  <c:v>39610</c:v>
                </c:pt>
                <c:pt idx="139">
                  <c:v>39611</c:v>
                </c:pt>
                <c:pt idx="140">
                  <c:v>39612</c:v>
                </c:pt>
                <c:pt idx="141">
                  <c:v>39613</c:v>
                </c:pt>
                <c:pt idx="142">
                  <c:v>39615</c:v>
                </c:pt>
                <c:pt idx="143">
                  <c:v>39616</c:v>
                </c:pt>
                <c:pt idx="144">
                  <c:v>39617</c:v>
                </c:pt>
                <c:pt idx="145">
                  <c:v>39618</c:v>
                </c:pt>
                <c:pt idx="146">
                  <c:v>39619</c:v>
                </c:pt>
                <c:pt idx="147">
                  <c:v>39620</c:v>
                </c:pt>
                <c:pt idx="148">
                  <c:v>39622</c:v>
                </c:pt>
                <c:pt idx="149">
                  <c:v>39623</c:v>
                </c:pt>
                <c:pt idx="150">
                  <c:v>39624</c:v>
                </c:pt>
                <c:pt idx="151">
                  <c:v>39625</c:v>
                </c:pt>
                <c:pt idx="152">
                  <c:v>39626</c:v>
                </c:pt>
                <c:pt idx="153">
                  <c:v>39627</c:v>
                </c:pt>
                <c:pt idx="154">
                  <c:v>39629</c:v>
                </c:pt>
                <c:pt idx="155">
                  <c:v>39631</c:v>
                </c:pt>
                <c:pt idx="156">
                  <c:v>39632</c:v>
                </c:pt>
                <c:pt idx="157">
                  <c:v>39633</c:v>
                </c:pt>
                <c:pt idx="158">
                  <c:v>39634</c:v>
                </c:pt>
                <c:pt idx="159">
                  <c:v>39636</c:v>
                </c:pt>
                <c:pt idx="160">
                  <c:v>39637</c:v>
                </c:pt>
                <c:pt idx="161">
                  <c:v>39638</c:v>
                </c:pt>
                <c:pt idx="162">
                  <c:v>39639</c:v>
                </c:pt>
                <c:pt idx="163">
                  <c:v>39640</c:v>
                </c:pt>
                <c:pt idx="164">
                  <c:v>39641</c:v>
                </c:pt>
                <c:pt idx="165">
                  <c:v>39643</c:v>
                </c:pt>
                <c:pt idx="166">
                  <c:v>39644</c:v>
                </c:pt>
                <c:pt idx="167">
                  <c:v>39645</c:v>
                </c:pt>
                <c:pt idx="168">
                  <c:v>39646</c:v>
                </c:pt>
                <c:pt idx="169">
                  <c:v>39647</c:v>
                </c:pt>
                <c:pt idx="170">
                  <c:v>39648</c:v>
                </c:pt>
                <c:pt idx="171">
                  <c:v>39650</c:v>
                </c:pt>
                <c:pt idx="172">
                  <c:v>39651</c:v>
                </c:pt>
                <c:pt idx="173">
                  <c:v>39652</c:v>
                </c:pt>
                <c:pt idx="174">
                  <c:v>39653</c:v>
                </c:pt>
                <c:pt idx="175">
                  <c:v>39654</c:v>
                </c:pt>
                <c:pt idx="176">
                  <c:v>39655</c:v>
                </c:pt>
                <c:pt idx="177">
                  <c:v>39657</c:v>
                </c:pt>
                <c:pt idx="178">
                  <c:v>39658</c:v>
                </c:pt>
                <c:pt idx="179">
                  <c:v>39659</c:v>
                </c:pt>
                <c:pt idx="180">
                  <c:v>39660</c:v>
                </c:pt>
                <c:pt idx="181">
                  <c:v>39661</c:v>
                </c:pt>
                <c:pt idx="182">
                  <c:v>39662</c:v>
                </c:pt>
                <c:pt idx="183">
                  <c:v>39664</c:v>
                </c:pt>
                <c:pt idx="184">
                  <c:v>39665</c:v>
                </c:pt>
                <c:pt idx="185">
                  <c:v>39666</c:v>
                </c:pt>
                <c:pt idx="186">
                  <c:v>39667</c:v>
                </c:pt>
                <c:pt idx="187">
                  <c:v>39668</c:v>
                </c:pt>
                <c:pt idx="188">
                  <c:v>39669</c:v>
                </c:pt>
                <c:pt idx="189">
                  <c:v>39671</c:v>
                </c:pt>
                <c:pt idx="190">
                  <c:v>39672</c:v>
                </c:pt>
                <c:pt idx="191">
                  <c:v>39673</c:v>
                </c:pt>
                <c:pt idx="192">
                  <c:v>39674</c:v>
                </c:pt>
                <c:pt idx="193">
                  <c:v>39675</c:v>
                </c:pt>
                <c:pt idx="194">
                  <c:v>39676</c:v>
                </c:pt>
                <c:pt idx="195">
                  <c:v>39678</c:v>
                </c:pt>
                <c:pt idx="196">
                  <c:v>39679</c:v>
                </c:pt>
                <c:pt idx="197">
                  <c:v>39680</c:v>
                </c:pt>
                <c:pt idx="198">
                  <c:v>39681</c:v>
                </c:pt>
                <c:pt idx="199">
                  <c:v>39682</c:v>
                </c:pt>
                <c:pt idx="200">
                  <c:v>39683</c:v>
                </c:pt>
                <c:pt idx="201">
                  <c:v>39685</c:v>
                </c:pt>
                <c:pt idx="202">
                  <c:v>39686</c:v>
                </c:pt>
                <c:pt idx="203">
                  <c:v>39687</c:v>
                </c:pt>
                <c:pt idx="204">
                  <c:v>39688</c:v>
                </c:pt>
                <c:pt idx="205">
                  <c:v>39689</c:v>
                </c:pt>
                <c:pt idx="206">
                  <c:v>39690</c:v>
                </c:pt>
                <c:pt idx="207">
                  <c:v>39692</c:v>
                </c:pt>
                <c:pt idx="208">
                  <c:v>39693</c:v>
                </c:pt>
                <c:pt idx="209">
                  <c:v>39694</c:v>
                </c:pt>
                <c:pt idx="210">
                  <c:v>39695</c:v>
                </c:pt>
                <c:pt idx="211">
                  <c:v>39696</c:v>
                </c:pt>
                <c:pt idx="212">
                  <c:v>39697</c:v>
                </c:pt>
                <c:pt idx="213">
                  <c:v>39699</c:v>
                </c:pt>
                <c:pt idx="214">
                  <c:v>39700</c:v>
                </c:pt>
                <c:pt idx="215">
                  <c:v>39701</c:v>
                </c:pt>
                <c:pt idx="216">
                  <c:v>39702</c:v>
                </c:pt>
                <c:pt idx="217">
                  <c:v>39703</c:v>
                </c:pt>
                <c:pt idx="218">
                  <c:v>39704</c:v>
                </c:pt>
                <c:pt idx="219">
                  <c:v>39706</c:v>
                </c:pt>
                <c:pt idx="220">
                  <c:v>39707</c:v>
                </c:pt>
                <c:pt idx="221">
                  <c:v>39708</c:v>
                </c:pt>
                <c:pt idx="222">
                  <c:v>39709</c:v>
                </c:pt>
                <c:pt idx="223">
                  <c:v>39710</c:v>
                </c:pt>
                <c:pt idx="224">
                  <c:v>39711</c:v>
                </c:pt>
                <c:pt idx="225">
                  <c:v>39713</c:v>
                </c:pt>
                <c:pt idx="226">
                  <c:v>39714</c:v>
                </c:pt>
                <c:pt idx="227">
                  <c:v>39715</c:v>
                </c:pt>
                <c:pt idx="228">
                  <c:v>39716</c:v>
                </c:pt>
                <c:pt idx="229">
                  <c:v>39717</c:v>
                </c:pt>
                <c:pt idx="230">
                  <c:v>39718</c:v>
                </c:pt>
                <c:pt idx="231">
                  <c:v>39720</c:v>
                </c:pt>
                <c:pt idx="232">
                  <c:v>39721</c:v>
                </c:pt>
                <c:pt idx="233">
                  <c:v>39722</c:v>
                </c:pt>
                <c:pt idx="234">
                  <c:v>39723</c:v>
                </c:pt>
                <c:pt idx="235">
                  <c:v>39724</c:v>
                </c:pt>
                <c:pt idx="236">
                  <c:v>39725</c:v>
                </c:pt>
                <c:pt idx="237">
                  <c:v>39727</c:v>
                </c:pt>
                <c:pt idx="238">
                  <c:v>39728</c:v>
                </c:pt>
                <c:pt idx="239">
                  <c:v>39729</c:v>
                </c:pt>
                <c:pt idx="240">
                  <c:v>39730</c:v>
                </c:pt>
                <c:pt idx="241">
                  <c:v>39731</c:v>
                </c:pt>
                <c:pt idx="242">
                  <c:v>39732</c:v>
                </c:pt>
                <c:pt idx="243">
                  <c:v>39734</c:v>
                </c:pt>
                <c:pt idx="244">
                  <c:v>39735</c:v>
                </c:pt>
                <c:pt idx="245">
                  <c:v>39736</c:v>
                </c:pt>
                <c:pt idx="246">
                  <c:v>39737</c:v>
                </c:pt>
                <c:pt idx="247">
                  <c:v>39738</c:v>
                </c:pt>
                <c:pt idx="248">
                  <c:v>39739</c:v>
                </c:pt>
                <c:pt idx="249">
                  <c:v>39740</c:v>
                </c:pt>
                <c:pt idx="250">
                  <c:v>39741</c:v>
                </c:pt>
                <c:pt idx="251">
                  <c:v>39742</c:v>
                </c:pt>
                <c:pt idx="252">
                  <c:v>39743</c:v>
                </c:pt>
                <c:pt idx="253">
                  <c:v>39744</c:v>
                </c:pt>
                <c:pt idx="254">
                  <c:v>39745</c:v>
                </c:pt>
                <c:pt idx="255">
                  <c:v>39746</c:v>
                </c:pt>
                <c:pt idx="256">
                  <c:v>39747</c:v>
                </c:pt>
                <c:pt idx="257">
                  <c:v>39748</c:v>
                </c:pt>
                <c:pt idx="258">
                  <c:v>39749</c:v>
                </c:pt>
                <c:pt idx="259">
                  <c:v>39750</c:v>
                </c:pt>
                <c:pt idx="260">
                  <c:v>39751</c:v>
                </c:pt>
                <c:pt idx="261">
                  <c:v>39752</c:v>
                </c:pt>
                <c:pt idx="262">
                  <c:v>39753</c:v>
                </c:pt>
                <c:pt idx="263">
                  <c:v>39754</c:v>
                </c:pt>
                <c:pt idx="264">
                  <c:v>39755</c:v>
                </c:pt>
                <c:pt idx="265">
                  <c:v>39756</c:v>
                </c:pt>
                <c:pt idx="266">
                  <c:v>39757</c:v>
                </c:pt>
                <c:pt idx="267">
                  <c:v>39758</c:v>
                </c:pt>
                <c:pt idx="268">
                  <c:v>39759</c:v>
                </c:pt>
                <c:pt idx="269">
                  <c:v>39760</c:v>
                </c:pt>
                <c:pt idx="270">
                  <c:v>39761</c:v>
                </c:pt>
                <c:pt idx="271">
                  <c:v>39762</c:v>
                </c:pt>
                <c:pt idx="272">
                  <c:v>39763</c:v>
                </c:pt>
                <c:pt idx="273">
                  <c:v>39764</c:v>
                </c:pt>
                <c:pt idx="274">
                  <c:v>39765</c:v>
                </c:pt>
                <c:pt idx="275">
                  <c:v>39766</c:v>
                </c:pt>
                <c:pt idx="276">
                  <c:v>39767</c:v>
                </c:pt>
                <c:pt idx="277">
                  <c:v>39768</c:v>
                </c:pt>
                <c:pt idx="278">
                  <c:v>39769</c:v>
                </c:pt>
                <c:pt idx="279">
                  <c:v>39770</c:v>
                </c:pt>
                <c:pt idx="280">
                  <c:v>39771</c:v>
                </c:pt>
                <c:pt idx="281">
                  <c:v>39772</c:v>
                </c:pt>
                <c:pt idx="282">
                  <c:v>39773</c:v>
                </c:pt>
                <c:pt idx="283">
                  <c:v>39774</c:v>
                </c:pt>
                <c:pt idx="284">
                  <c:v>39775</c:v>
                </c:pt>
                <c:pt idx="285">
                  <c:v>39776</c:v>
                </c:pt>
                <c:pt idx="286">
                  <c:v>39777</c:v>
                </c:pt>
                <c:pt idx="287">
                  <c:v>39778</c:v>
                </c:pt>
                <c:pt idx="288">
                  <c:v>39779</c:v>
                </c:pt>
                <c:pt idx="289">
                  <c:v>39780</c:v>
                </c:pt>
                <c:pt idx="290">
                  <c:v>39781</c:v>
                </c:pt>
                <c:pt idx="291">
                  <c:v>39782</c:v>
                </c:pt>
                <c:pt idx="292">
                  <c:v>39783</c:v>
                </c:pt>
                <c:pt idx="293">
                  <c:v>39784</c:v>
                </c:pt>
                <c:pt idx="294">
                  <c:v>39785</c:v>
                </c:pt>
                <c:pt idx="295">
                  <c:v>39786</c:v>
                </c:pt>
                <c:pt idx="296">
                  <c:v>39787</c:v>
                </c:pt>
                <c:pt idx="297">
                  <c:v>39788</c:v>
                </c:pt>
                <c:pt idx="298">
                  <c:v>39789</c:v>
                </c:pt>
                <c:pt idx="299">
                  <c:v>39790</c:v>
                </c:pt>
                <c:pt idx="300">
                  <c:v>39792</c:v>
                </c:pt>
                <c:pt idx="301">
                  <c:v>39793</c:v>
                </c:pt>
                <c:pt idx="302">
                  <c:v>39794</c:v>
                </c:pt>
                <c:pt idx="303">
                  <c:v>39795</c:v>
                </c:pt>
                <c:pt idx="304">
                  <c:v>39796</c:v>
                </c:pt>
                <c:pt idx="305">
                  <c:v>39797</c:v>
                </c:pt>
                <c:pt idx="306">
                  <c:v>39798</c:v>
                </c:pt>
                <c:pt idx="307">
                  <c:v>39799</c:v>
                </c:pt>
                <c:pt idx="308">
                  <c:v>39800</c:v>
                </c:pt>
                <c:pt idx="309">
                  <c:v>39801</c:v>
                </c:pt>
                <c:pt idx="310">
                  <c:v>39802</c:v>
                </c:pt>
                <c:pt idx="311">
                  <c:v>39804</c:v>
                </c:pt>
                <c:pt idx="312">
                  <c:v>39805</c:v>
                </c:pt>
                <c:pt idx="313">
                  <c:v>39806</c:v>
                </c:pt>
                <c:pt idx="314" formatCode="dd\-mmm\-yy">
                  <c:v>39807</c:v>
                </c:pt>
                <c:pt idx="315">
                  <c:v>39808</c:v>
                </c:pt>
                <c:pt idx="316">
                  <c:v>39809</c:v>
                </c:pt>
                <c:pt idx="317">
                  <c:v>39811</c:v>
                </c:pt>
                <c:pt idx="318">
                  <c:v>39812</c:v>
                </c:pt>
                <c:pt idx="319">
                  <c:v>39813</c:v>
                </c:pt>
                <c:pt idx="320">
                  <c:v>39814</c:v>
                </c:pt>
                <c:pt idx="321">
                  <c:v>39815</c:v>
                </c:pt>
                <c:pt idx="322">
                  <c:v>39816</c:v>
                </c:pt>
                <c:pt idx="323">
                  <c:v>39818</c:v>
                </c:pt>
                <c:pt idx="324">
                  <c:v>39819</c:v>
                </c:pt>
                <c:pt idx="325">
                  <c:v>39820</c:v>
                </c:pt>
                <c:pt idx="326">
                  <c:v>39821</c:v>
                </c:pt>
                <c:pt idx="327">
                  <c:v>39822</c:v>
                </c:pt>
                <c:pt idx="328">
                  <c:v>39823</c:v>
                </c:pt>
                <c:pt idx="329">
                  <c:v>39825</c:v>
                </c:pt>
                <c:pt idx="330">
                  <c:v>39826</c:v>
                </c:pt>
                <c:pt idx="331">
                  <c:v>39827</c:v>
                </c:pt>
                <c:pt idx="332">
                  <c:v>39828</c:v>
                </c:pt>
                <c:pt idx="333">
                  <c:v>39829</c:v>
                </c:pt>
                <c:pt idx="334">
                  <c:v>39830</c:v>
                </c:pt>
                <c:pt idx="335">
                  <c:v>39832</c:v>
                </c:pt>
                <c:pt idx="336">
                  <c:v>39833</c:v>
                </c:pt>
                <c:pt idx="337">
                  <c:v>39834</c:v>
                </c:pt>
                <c:pt idx="338">
                  <c:v>39835</c:v>
                </c:pt>
                <c:pt idx="339">
                  <c:v>39836</c:v>
                </c:pt>
                <c:pt idx="340">
                  <c:v>39837</c:v>
                </c:pt>
                <c:pt idx="341">
                  <c:v>39839</c:v>
                </c:pt>
                <c:pt idx="342">
                  <c:v>39840</c:v>
                </c:pt>
                <c:pt idx="343">
                  <c:v>39841</c:v>
                </c:pt>
                <c:pt idx="344">
                  <c:v>39842</c:v>
                </c:pt>
                <c:pt idx="345">
                  <c:v>39843</c:v>
                </c:pt>
                <c:pt idx="346">
                  <c:v>39844</c:v>
                </c:pt>
                <c:pt idx="347">
                  <c:v>39846</c:v>
                </c:pt>
                <c:pt idx="348">
                  <c:v>39847</c:v>
                </c:pt>
                <c:pt idx="349">
                  <c:v>39848</c:v>
                </c:pt>
                <c:pt idx="350">
                  <c:v>39849</c:v>
                </c:pt>
                <c:pt idx="351">
                  <c:v>39850</c:v>
                </c:pt>
                <c:pt idx="352">
                  <c:v>39851</c:v>
                </c:pt>
                <c:pt idx="353">
                  <c:v>39853</c:v>
                </c:pt>
                <c:pt idx="354">
                  <c:v>39854</c:v>
                </c:pt>
                <c:pt idx="355">
                  <c:v>39855</c:v>
                </c:pt>
                <c:pt idx="356">
                  <c:v>39856</c:v>
                </c:pt>
                <c:pt idx="357">
                  <c:v>39857</c:v>
                </c:pt>
                <c:pt idx="358">
                  <c:v>39858</c:v>
                </c:pt>
                <c:pt idx="359">
                  <c:v>39860</c:v>
                </c:pt>
                <c:pt idx="360">
                  <c:v>39861</c:v>
                </c:pt>
                <c:pt idx="361">
                  <c:v>39862</c:v>
                </c:pt>
                <c:pt idx="362">
                  <c:v>39863</c:v>
                </c:pt>
                <c:pt idx="363">
                  <c:v>39864</c:v>
                </c:pt>
                <c:pt idx="364">
                  <c:v>39865</c:v>
                </c:pt>
                <c:pt idx="365">
                  <c:v>39867</c:v>
                </c:pt>
                <c:pt idx="366">
                  <c:v>39868</c:v>
                </c:pt>
                <c:pt idx="367">
                  <c:v>39869</c:v>
                </c:pt>
                <c:pt idx="368">
                  <c:v>39870</c:v>
                </c:pt>
                <c:pt idx="369">
                  <c:v>39871</c:v>
                </c:pt>
                <c:pt idx="370">
                  <c:v>39872</c:v>
                </c:pt>
                <c:pt idx="371">
                  <c:v>39874</c:v>
                </c:pt>
                <c:pt idx="372">
                  <c:v>39875</c:v>
                </c:pt>
                <c:pt idx="373">
                  <c:v>39876</c:v>
                </c:pt>
                <c:pt idx="374">
                  <c:v>39877</c:v>
                </c:pt>
                <c:pt idx="375">
                  <c:v>39878</c:v>
                </c:pt>
                <c:pt idx="376">
                  <c:v>39879</c:v>
                </c:pt>
                <c:pt idx="377">
                  <c:v>39881</c:v>
                </c:pt>
                <c:pt idx="378">
                  <c:v>39882</c:v>
                </c:pt>
                <c:pt idx="379">
                  <c:v>39883</c:v>
                </c:pt>
                <c:pt idx="380">
                  <c:v>39884</c:v>
                </c:pt>
                <c:pt idx="381">
                  <c:v>39885</c:v>
                </c:pt>
                <c:pt idx="382">
                  <c:v>39886</c:v>
                </c:pt>
                <c:pt idx="383">
                  <c:v>39888</c:v>
                </c:pt>
                <c:pt idx="384">
                  <c:v>39889</c:v>
                </c:pt>
                <c:pt idx="385">
                  <c:v>39890</c:v>
                </c:pt>
                <c:pt idx="386">
                  <c:v>39891</c:v>
                </c:pt>
                <c:pt idx="387">
                  <c:v>39892</c:v>
                </c:pt>
                <c:pt idx="388">
                  <c:v>39893</c:v>
                </c:pt>
                <c:pt idx="389">
                  <c:v>39895</c:v>
                </c:pt>
                <c:pt idx="390">
                  <c:v>39896</c:v>
                </c:pt>
                <c:pt idx="391">
                  <c:v>39897</c:v>
                </c:pt>
                <c:pt idx="392">
                  <c:v>39898</c:v>
                </c:pt>
                <c:pt idx="393">
                  <c:v>39899</c:v>
                </c:pt>
                <c:pt idx="394">
                  <c:v>39900</c:v>
                </c:pt>
                <c:pt idx="395">
                  <c:v>39902</c:v>
                </c:pt>
                <c:pt idx="396">
                  <c:v>39903</c:v>
                </c:pt>
                <c:pt idx="397">
                  <c:v>39905</c:v>
                </c:pt>
                <c:pt idx="398">
                  <c:v>39906</c:v>
                </c:pt>
                <c:pt idx="399">
                  <c:v>39907</c:v>
                </c:pt>
                <c:pt idx="400">
                  <c:v>39909</c:v>
                </c:pt>
                <c:pt idx="401">
                  <c:v>39910</c:v>
                </c:pt>
                <c:pt idx="402">
                  <c:v>39911</c:v>
                </c:pt>
                <c:pt idx="403">
                  <c:v>39912</c:v>
                </c:pt>
                <c:pt idx="404">
                  <c:v>39913</c:v>
                </c:pt>
                <c:pt idx="405">
                  <c:v>39914</c:v>
                </c:pt>
                <c:pt idx="406">
                  <c:v>39916</c:v>
                </c:pt>
                <c:pt idx="407">
                  <c:v>39917</c:v>
                </c:pt>
                <c:pt idx="408">
                  <c:v>39918</c:v>
                </c:pt>
                <c:pt idx="409">
                  <c:v>39919</c:v>
                </c:pt>
                <c:pt idx="410">
                  <c:v>39920</c:v>
                </c:pt>
                <c:pt idx="411">
                  <c:v>39921</c:v>
                </c:pt>
                <c:pt idx="412">
                  <c:v>39923</c:v>
                </c:pt>
                <c:pt idx="413">
                  <c:v>39924</c:v>
                </c:pt>
                <c:pt idx="414">
                  <c:v>39925</c:v>
                </c:pt>
                <c:pt idx="415">
                  <c:v>39926</c:v>
                </c:pt>
                <c:pt idx="416">
                  <c:v>39927</c:v>
                </c:pt>
                <c:pt idx="417">
                  <c:v>39928</c:v>
                </c:pt>
                <c:pt idx="418">
                  <c:v>39930</c:v>
                </c:pt>
                <c:pt idx="419">
                  <c:v>39931</c:v>
                </c:pt>
                <c:pt idx="420">
                  <c:v>39932</c:v>
                </c:pt>
                <c:pt idx="421">
                  <c:v>39933</c:v>
                </c:pt>
                <c:pt idx="422">
                  <c:v>39934</c:v>
                </c:pt>
                <c:pt idx="423">
                  <c:v>39935</c:v>
                </c:pt>
                <c:pt idx="424">
                  <c:v>39937</c:v>
                </c:pt>
                <c:pt idx="425">
                  <c:v>39938</c:v>
                </c:pt>
                <c:pt idx="426">
                  <c:v>39939</c:v>
                </c:pt>
                <c:pt idx="427">
                  <c:v>39940</c:v>
                </c:pt>
                <c:pt idx="428">
                  <c:v>39941</c:v>
                </c:pt>
                <c:pt idx="429">
                  <c:v>39942</c:v>
                </c:pt>
                <c:pt idx="430">
                  <c:v>39944</c:v>
                </c:pt>
                <c:pt idx="431">
                  <c:v>39945</c:v>
                </c:pt>
                <c:pt idx="432">
                  <c:v>39946</c:v>
                </c:pt>
                <c:pt idx="433">
                  <c:v>39947</c:v>
                </c:pt>
                <c:pt idx="434">
                  <c:v>39948</c:v>
                </c:pt>
                <c:pt idx="435">
                  <c:v>39949</c:v>
                </c:pt>
                <c:pt idx="436">
                  <c:v>39951</c:v>
                </c:pt>
                <c:pt idx="437">
                  <c:v>39952</c:v>
                </c:pt>
                <c:pt idx="438">
                  <c:v>39953</c:v>
                </c:pt>
                <c:pt idx="439">
                  <c:v>39954</c:v>
                </c:pt>
                <c:pt idx="440">
                  <c:v>39955</c:v>
                </c:pt>
                <c:pt idx="441">
                  <c:v>39956</c:v>
                </c:pt>
                <c:pt idx="442">
                  <c:v>39958</c:v>
                </c:pt>
                <c:pt idx="443">
                  <c:v>39959</c:v>
                </c:pt>
                <c:pt idx="444">
                  <c:v>39960</c:v>
                </c:pt>
                <c:pt idx="445">
                  <c:v>39961</c:v>
                </c:pt>
                <c:pt idx="446">
                  <c:v>39962</c:v>
                </c:pt>
                <c:pt idx="447">
                  <c:v>39963</c:v>
                </c:pt>
                <c:pt idx="448">
                  <c:v>39965</c:v>
                </c:pt>
                <c:pt idx="449">
                  <c:v>39966</c:v>
                </c:pt>
                <c:pt idx="450">
                  <c:v>39967</c:v>
                </c:pt>
                <c:pt idx="451">
                  <c:v>39968</c:v>
                </c:pt>
                <c:pt idx="452">
                  <c:v>39969</c:v>
                </c:pt>
                <c:pt idx="453">
                  <c:v>39970</c:v>
                </c:pt>
                <c:pt idx="454">
                  <c:v>39972</c:v>
                </c:pt>
                <c:pt idx="455">
                  <c:v>39973</c:v>
                </c:pt>
                <c:pt idx="456">
                  <c:v>39974</c:v>
                </c:pt>
                <c:pt idx="457">
                  <c:v>39975</c:v>
                </c:pt>
                <c:pt idx="458">
                  <c:v>39976</c:v>
                </c:pt>
                <c:pt idx="459">
                  <c:v>39977</c:v>
                </c:pt>
                <c:pt idx="460">
                  <c:v>39979</c:v>
                </c:pt>
                <c:pt idx="461">
                  <c:v>39980</c:v>
                </c:pt>
                <c:pt idx="462">
                  <c:v>39981</c:v>
                </c:pt>
                <c:pt idx="463">
                  <c:v>39982</c:v>
                </c:pt>
                <c:pt idx="464">
                  <c:v>39983</c:v>
                </c:pt>
                <c:pt idx="465">
                  <c:v>39984</c:v>
                </c:pt>
                <c:pt idx="466">
                  <c:v>39986</c:v>
                </c:pt>
                <c:pt idx="467">
                  <c:v>39987</c:v>
                </c:pt>
                <c:pt idx="468">
                  <c:v>39988</c:v>
                </c:pt>
                <c:pt idx="469">
                  <c:v>39989</c:v>
                </c:pt>
                <c:pt idx="470">
                  <c:v>39990</c:v>
                </c:pt>
                <c:pt idx="471">
                  <c:v>39991</c:v>
                </c:pt>
                <c:pt idx="472">
                  <c:v>39993</c:v>
                </c:pt>
                <c:pt idx="473">
                  <c:v>39994</c:v>
                </c:pt>
                <c:pt idx="474">
                  <c:v>39996</c:v>
                </c:pt>
                <c:pt idx="475">
                  <c:v>39997</c:v>
                </c:pt>
                <c:pt idx="476">
                  <c:v>39998</c:v>
                </c:pt>
                <c:pt idx="477">
                  <c:v>40000</c:v>
                </c:pt>
                <c:pt idx="478">
                  <c:v>40001</c:v>
                </c:pt>
                <c:pt idx="479">
                  <c:v>40002</c:v>
                </c:pt>
                <c:pt idx="480">
                  <c:v>40003</c:v>
                </c:pt>
                <c:pt idx="481">
                  <c:v>40004</c:v>
                </c:pt>
                <c:pt idx="482">
                  <c:v>40005</c:v>
                </c:pt>
                <c:pt idx="483">
                  <c:v>40007</c:v>
                </c:pt>
                <c:pt idx="484">
                  <c:v>40008</c:v>
                </c:pt>
                <c:pt idx="485">
                  <c:v>40009</c:v>
                </c:pt>
                <c:pt idx="486">
                  <c:v>40010</c:v>
                </c:pt>
                <c:pt idx="487">
                  <c:v>40011</c:v>
                </c:pt>
                <c:pt idx="488">
                  <c:v>40012</c:v>
                </c:pt>
                <c:pt idx="489">
                  <c:v>40014</c:v>
                </c:pt>
                <c:pt idx="490">
                  <c:v>40015</c:v>
                </c:pt>
                <c:pt idx="491">
                  <c:v>40016</c:v>
                </c:pt>
                <c:pt idx="492">
                  <c:v>40017</c:v>
                </c:pt>
                <c:pt idx="493">
                  <c:v>40018</c:v>
                </c:pt>
                <c:pt idx="494">
                  <c:v>40019</c:v>
                </c:pt>
                <c:pt idx="495">
                  <c:v>40021</c:v>
                </c:pt>
                <c:pt idx="496">
                  <c:v>40022</c:v>
                </c:pt>
                <c:pt idx="497">
                  <c:v>40023</c:v>
                </c:pt>
                <c:pt idx="498">
                  <c:v>40024</c:v>
                </c:pt>
                <c:pt idx="499">
                  <c:v>40025</c:v>
                </c:pt>
                <c:pt idx="500">
                  <c:v>40026</c:v>
                </c:pt>
                <c:pt idx="501">
                  <c:v>40028</c:v>
                </c:pt>
                <c:pt idx="502">
                  <c:v>40029</c:v>
                </c:pt>
                <c:pt idx="503">
                  <c:v>40030</c:v>
                </c:pt>
                <c:pt idx="504">
                  <c:v>40031</c:v>
                </c:pt>
                <c:pt idx="505">
                  <c:v>40032</c:v>
                </c:pt>
                <c:pt idx="506">
                  <c:v>40033</c:v>
                </c:pt>
                <c:pt idx="507">
                  <c:v>40035</c:v>
                </c:pt>
                <c:pt idx="508">
                  <c:v>40036</c:v>
                </c:pt>
                <c:pt idx="509">
                  <c:v>40037</c:v>
                </c:pt>
                <c:pt idx="510">
                  <c:v>40038</c:v>
                </c:pt>
                <c:pt idx="511">
                  <c:v>40039</c:v>
                </c:pt>
                <c:pt idx="512">
                  <c:v>40040</c:v>
                </c:pt>
                <c:pt idx="513">
                  <c:v>40042</c:v>
                </c:pt>
                <c:pt idx="514">
                  <c:v>40043</c:v>
                </c:pt>
                <c:pt idx="515">
                  <c:v>40044</c:v>
                </c:pt>
                <c:pt idx="516">
                  <c:v>40045</c:v>
                </c:pt>
                <c:pt idx="517">
                  <c:v>40046</c:v>
                </c:pt>
                <c:pt idx="518">
                  <c:v>40047</c:v>
                </c:pt>
                <c:pt idx="519">
                  <c:v>40049</c:v>
                </c:pt>
                <c:pt idx="520">
                  <c:v>40050</c:v>
                </c:pt>
                <c:pt idx="521">
                  <c:v>40051</c:v>
                </c:pt>
                <c:pt idx="522">
                  <c:v>40052</c:v>
                </c:pt>
                <c:pt idx="523">
                  <c:v>40053</c:v>
                </c:pt>
                <c:pt idx="524">
                  <c:v>40054</c:v>
                </c:pt>
                <c:pt idx="525">
                  <c:v>40056</c:v>
                </c:pt>
                <c:pt idx="526">
                  <c:v>40057</c:v>
                </c:pt>
                <c:pt idx="527">
                  <c:v>40058</c:v>
                </c:pt>
                <c:pt idx="528">
                  <c:v>40059</c:v>
                </c:pt>
                <c:pt idx="529">
                  <c:v>40060</c:v>
                </c:pt>
                <c:pt idx="530">
                  <c:v>40061</c:v>
                </c:pt>
                <c:pt idx="531">
                  <c:v>40063</c:v>
                </c:pt>
                <c:pt idx="532">
                  <c:v>40064</c:v>
                </c:pt>
                <c:pt idx="533">
                  <c:v>40065</c:v>
                </c:pt>
                <c:pt idx="534">
                  <c:v>40066</c:v>
                </c:pt>
                <c:pt idx="535">
                  <c:v>40067</c:v>
                </c:pt>
                <c:pt idx="536">
                  <c:v>40068</c:v>
                </c:pt>
                <c:pt idx="537">
                  <c:v>40070</c:v>
                </c:pt>
                <c:pt idx="538">
                  <c:v>40071</c:v>
                </c:pt>
                <c:pt idx="539">
                  <c:v>40072</c:v>
                </c:pt>
                <c:pt idx="540">
                  <c:v>40073</c:v>
                </c:pt>
                <c:pt idx="541">
                  <c:v>40074</c:v>
                </c:pt>
                <c:pt idx="542">
                  <c:v>40075</c:v>
                </c:pt>
                <c:pt idx="543">
                  <c:v>40077</c:v>
                </c:pt>
                <c:pt idx="544">
                  <c:v>40078</c:v>
                </c:pt>
                <c:pt idx="545">
                  <c:v>40079</c:v>
                </c:pt>
                <c:pt idx="546">
                  <c:v>40080</c:v>
                </c:pt>
                <c:pt idx="547">
                  <c:v>40081</c:v>
                </c:pt>
                <c:pt idx="548">
                  <c:v>40082</c:v>
                </c:pt>
                <c:pt idx="549">
                  <c:v>40084</c:v>
                </c:pt>
                <c:pt idx="550">
                  <c:v>40085</c:v>
                </c:pt>
                <c:pt idx="551">
                  <c:v>40087</c:v>
                </c:pt>
                <c:pt idx="552">
                  <c:v>40088</c:v>
                </c:pt>
                <c:pt idx="553">
                  <c:v>40089</c:v>
                </c:pt>
                <c:pt idx="554">
                  <c:v>40091</c:v>
                </c:pt>
                <c:pt idx="555">
                  <c:v>40092</c:v>
                </c:pt>
                <c:pt idx="556">
                  <c:v>40093</c:v>
                </c:pt>
                <c:pt idx="557">
                  <c:v>40094</c:v>
                </c:pt>
                <c:pt idx="558">
                  <c:v>40095</c:v>
                </c:pt>
                <c:pt idx="559">
                  <c:v>40096</c:v>
                </c:pt>
                <c:pt idx="560">
                  <c:v>40098</c:v>
                </c:pt>
                <c:pt idx="561">
                  <c:v>40099</c:v>
                </c:pt>
                <c:pt idx="562">
                  <c:v>40100</c:v>
                </c:pt>
                <c:pt idx="563">
                  <c:v>40101</c:v>
                </c:pt>
                <c:pt idx="564">
                  <c:v>40102</c:v>
                </c:pt>
                <c:pt idx="565">
                  <c:v>40103</c:v>
                </c:pt>
                <c:pt idx="566">
                  <c:v>40105</c:v>
                </c:pt>
                <c:pt idx="567">
                  <c:v>40106</c:v>
                </c:pt>
                <c:pt idx="568">
                  <c:v>40107</c:v>
                </c:pt>
                <c:pt idx="569">
                  <c:v>40108</c:v>
                </c:pt>
                <c:pt idx="570">
                  <c:v>40109</c:v>
                </c:pt>
                <c:pt idx="571">
                  <c:v>40110</c:v>
                </c:pt>
                <c:pt idx="572">
                  <c:v>40112</c:v>
                </c:pt>
                <c:pt idx="573">
                  <c:v>40113</c:v>
                </c:pt>
                <c:pt idx="574">
                  <c:v>40114</c:v>
                </c:pt>
                <c:pt idx="575">
                  <c:v>40115</c:v>
                </c:pt>
                <c:pt idx="576">
                  <c:v>40116</c:v>
                </c:pt>
                <c:pt idx="577">
                  <c:v>40117</c:v>
                </c:pt>
                <c:pt idx="578">
                  <c:v>40119</c:v>
                </c:pt>
                <c:pt idx="579">
                  <c:v>40120</c:v>
                </c:pt>
                <c:pt idx="580">
                  <c:v>40121</c:v>
                </c:pt>
                <c:pt idx="581">
                  <c:v>40122</c:v>
                </c:pt>
                <c:pt idx="582">
                  <c:v>40123</c:v>
                </c:pt>
                <c:pt idx="583">
                  <c:v>40124</c:v>
                </c:pt>
                <c:pt idx="584">
                  <c:v>40126</c:v>
                </c:pt>
                <c:pt idx="585">
                  <c:v>40127</c:v>
                </c:pt>
                <c:pt idx="586">
                  <c:v>40128</c:v>
                </c:pt>
                <c:pt idx="587">
                  <c:v>40129</c:v>
                </c:pt>
                <c:pt idx="588">
                  <c:v>40130</c:v>
                </c:pt>
                <c:pt idx="589">
                  <c:v>40131</c:v>
                </c:pt>
                <c:pt idx="590">
                  <c:v>40133</c:v>
                </c:pt>
                <c:pt idx="591">
                  <c:v>40134</c:v>
                </c:pt>
                <c:pt idx="592">
                  <c:v>40135</c:v>
                </c:pt>
                <c:pt idx="593">
                  <c:v>40136</c:v>
                </c:pt>
                <c:pt idx="594">
                  <c:v>40137</c:v>
                </c:pt>
                <c:pt idx="595">
                  <c:v>40138</c:v>
                </c:pt>
                <c:pt idx="596">
                  <c:v>40140</c:v>
                </c:pt>
                <c:pt idx="597">
                  <c:v>40141</c:v>
                </c:pt>
                <c:pt idx="598">
                  <c:v>40142</c:v>
                </c:pt>
                <c:pt idx="599">
                  <c:v>40143</c:v>
                </c:pt>
                <c:pt idx="600">
                  <c:v>40144</c:v>
                </c:pt>
                <c:pt idx="601">
                  <c:v>40145</c:v>
                </c:pt>
                <c:pt idx="602">
                  <c:v>40147</c:v>
                </c:pt>
                <c:pt idx="603">
                  <c:v>40148</c:v>
                </c:pt>
                <c:pt idx="604">
                  <c:v>40149</c:v>
                </c:pt>
                <c:pt idx="605">
                  <c:v>40150</c:v>
                </c:pt>
                <c:pt idx="606">
                  <c:v>40151</c:v>
                </c:pt>
                <c:pt idx="607">
                  <c:v>40152</c:v>
                </c:pt>
                <c:pt idx="608">
                  <c:v>40154</c:v>
                </c:pt>
                <c:pt idx="609">
                  <c:v>40155</c:v>
                </c:pt>
                <c:pt idx="610">
                  <c:v>40156</c:v>
                </c:pt>
                <c:pt idx="611">
                  <c:v>40157</c:v>
                </c:pt>
                <c:pt idx="612">
                  <c:v>40158</c:v>
                </c:pt>
                <c:pt idx="613">
                  <c:v>40159</c:v>
                </c:pt>
                <c:pt idx="614">
                  <c:v>40161</c:v>
                </c:pt>
                <c:pt idx="615">
                  <c:v>40162</c:v>
                </c:pt>
                <c:pt idx="616">
                  <c:v>40163</c:v>
                </c:pt>
                <c:pt idx="617">
                  <c:v>40164</c:v>
                </c:pt>
                <c:pt idx="618">
                  <c:v>40165</c:v>
                </c:pt>
                <c:pt idx="619">
                  <c:v>40166</c:v>
                </c:pt>
                <c:pt idx="620">
                  <c:v>40168</c:v>
                </c:pt>
                <c:pt idx="621">
                  <c:v>40169</c:v>
                </c:pt>
                <c:pt idx="622">
                  <c:v>40170</c:v>
                </c:pt>
                <c:pt idx="623">
                  <c:v>40171</c:v>
                </c:pt>
                <c:pt idx="624">
                  <c:v>40172</c:v>
                </c:pt>
                <c:pt idx="625">
                  <c:v>40173</c:v>
                </c:pt>
                <c:pt idx="626">
                  <c:v>40175</c:v>
                </c:pt>
                <c:pt idx="627">
                  <c:v>40176</c:v>
                </c:pt>
                <c:pt idx="628">
                  <c:v>40177</c:v>
                </c:pt>
                <c:pt idx="629">
                  <c:v>40178</c:v>
                </c:pt>
                <c:pt idx="630">
                  <c:v>40179</c:v>
                </c:pt>
                <c:pt idx="631">
                  <c:v>40180</c:v>
                </c:pt>
                <c:pt idx="632">
                  <c:v>40182</c:v>
                </c:pt>
                <c:pt idx="633">
                  <c:v>40183</c:v>
                </c:pt>
                <c:pt idx="634">
                  <c:v>40184</c:v>
                </c:pt>
                <c:pt idx="635">
                  <c:v>40185</c:v>
                </c:pt>
                <c:pt idx="636">
                  <c:v>40186</c:v>
                </c:pt>
                <c:pt idx="637">
                  <c:v>40187</c:v>
                </c:pt>
                <c:pt idx="638">
                  <c:v>40189</c:v>
                </c:pt>
                <c:pt idx="639">
                  <c:v>40190</c:v>
                </c:pt>
                <c:pt idx="640">
                  <c:v>40191</c:v>
                </c:pt>
                <c:pt idx="641">
                  <c:v>40192</c:v>
                </c:pt>
                <c:pt idx="642">
                  <c:v>40193</c:v>
                </c:pt>
                <c:pt idx="643">
                  <c:v>40194</c:v>
                </c:pt>
                <c:pt idx="644">
                  <c:v>40196</c:v>
                </c:pt>
                <c:pt idx="645">
                  <c:v>40197</c:v>
                </c:pt>
                <c:pt idx="646">
                  <c:v>40198</c:v>
                </c:pt>
                <c:pt idx="647">
                  <c:v>40199</c:v>
                </c:pt>
                <c:pt idx="648">
                  <c:v>40200</c:v>
                </c:pt>
                <c:pt idx="649">
                  <c:v>40201</c:v>
                </c:pt>
                <c:pt idx="650">
                  <c:v>40203</c:v>
                </c:pt>
                <c:pt idx="651">
                  <c:v>40204</c:v>
                </c:pt>
                <c:pt idx="652">
                  <c:v>40205</c:v>
                </c:pt>
                <c:pt idx="653">
                  <c:v>40206</c:v>
                </c:pt>
                <c:pt idx="654">
                  <c:v>40207</c:v>
                </c:pt>
                <c:pt idx="655">
                  <c:v>40208</c:v>
                </c:pt>
                <c:pt idx="656">
                  <c:v>40210</c:v>
                </c:pt>
                <c:pt idx="657">
                  <c:v>40211</c:v>
                </c:pt>
                <c:pt idx="658">
                  <c:v>40212</c:v>
                </c:pt>
                <c:pt idx="659">
                  <c:v>40213</c:v>
                </c:pt>
                <c:pt idx="660">
                  <c:v>40214</c:v>
                </c:pt>
                <c:pt idx="661">
                  <c:v>40215</c:v>
                </c:pt>
                <c:pt idx="662">
                  <c:v>40217</c:v>
                </c:pt>
                <c:pt idx="663">
                  <c:v>40218</c:v>
                </c:pt>
                <c:pt idx="664">
                  <c:v>40219</c:v>
                </c:pt>
                <c:pt idx="665">
                  <c:v>40220</c:v>
                </c:pt>
                <c:pt idx="666">
                  <c:v>40221</c:v>
                </c:pt>
                <c:pt idx="667">
                  <c:v>40222</c:v>
                </c:pt>
                <c:pt idx="668">
                  <c:v>40224</c:v>
                </c:pt>
                <c:pt idx="669">
                  <c:v>40225</c:v>
                </c:pt>
                <c:pt idx="670">
                  <c:v>40226</c:v>
                </c:pt>
                <c:pt idx="671">
                  <c:v>40227</c:v>
                </c:pt>
                <c:pt idx="672">
                  <c:v>40228</c:v>
                </c:pt>
                <c:pt idx="673">
                  <c:v>40229</c:v>
                </c:pt>
                <c:pt idx="674">
                  <c:v>40231</c:v>
                </c:pt>
                <c:pt idx="675">
                  <c:v>40232</c:v>
                </c:pt>
                <c:pt idx="676">
                  <c:v>40233</c:v>
                </c:pt>
                <c:pt idx="677">
                  <c:v>40234</c:v>
                </c:pt>
                <c:pt idx="678">
                  <c:v>40235</c:v>
                </c:pt>
                <c:pt idx="679">
                  <c:v>40236</c:v>
                </c:pt>
                <c:pt idx="680">
                  <c:v>40238</c:v>
                </c:pt>
                <c:pt idx="681">
                  <c:v>40239</c:v>
                </c:pt>
                <c:pt idx="682">
                  <c:v>40240</c:v>
                </c:pt>
                <c:pt idx="683">
                  <c:v>40241</c:v>
                </c:pt>
                <c:pt idx="684">
                  <c:v>40242</c:v>
                </c:pt>
                <c:pt idx="685">
                  <c:v>40243</c:v>
                </c:pt>
                <c:pt idx="686">
                  <c:v>40245</c:v>
                </c:pt>
                <c:pt idx="687">
                  <c:v>40246</c:v>
                </c:pt>
                <c:pt idx="688">
                  <c:v>40247</c:v>
                </c:pt>
                <c:pt idx="689">
                  <c:v>40248</c:v>
                </c:pt>
                <c:pt idx="690">
                  <c:v>40249</c:v>
                </c:pt>
                <c:pt idx="691">
                  <c:v>40250</c:v>
                </c:pt>
                <c:pt idx="692">
                  <c:v>40252</c:v>
                </c:pt>
                <c:pt idx="693">
                  <c:v>40253</c:v>
                </c:pt>
                <c:pt idx="694">
                  <c:v>40254</c:v>
                </c:pt>
                <c:pt idx="695">
                  <c:v>40255</c:v>
                </c:pt>
                <c:pt idx="696">
                  <c:v>40256</c:v>
                </c:pt>
                <c:pt idx="697">
                  <c:v>40257</c:v>
                </c:pt>
                <c:pt idx="698">
                  <c:v>40259</c:v>
                </c:pt>
                <c:pt idx="699">
                  <c:v>40260</c:v>
                </c:pt>
                <c:pt idx="700">
                  <c:v>40261</c:v>
                </c:pt>
                <c:pt idx="701">
                  <c:v>40262</c:v>
                </c:pt>
                <c:pt idx="702">
                  <c:v>40263</c:v>
                </c:pt>
                <c:pt idx="703">
                  <c:v>40264</c:v>
                </c:pt>
                <c:pt idx="704">
                  <c:v>40266</c:v>
                </c:pt>
                <c:pt idx="705">
                  <c:v>40267</c:v>
                </c:pt>
                <c:pt idx="706">
                  <c:v>40268</c:v>
                </c:pt>
                <c:pt idx="707">
                  <c:v>40271</c:v>
                </c:pt>
                <c:pt idx="708">
                  <c:v>40273</c:v>
                </c:pt>
                <c:pt idx="709">
                  <c:v>40274</c:v>
                </c:pt>
                <c:pt idx="710">
                  <c:v>40275</c:v>
                </c:pt>
                <c:pt idx="711">
                  <c:v>40276</c:v>
                </c:pt>
                <c:pt idx="712">
                  <c:v>40277</c:v>
                </c:pt>
                <c:pt idx="713">
                  <c:v>40278</c:v>
                </c:pt>
                <c:pt idx="714">
                  <c:v>40280</c:v>
                </c:pt>
                <c:pt idx="715">
                  <c:v>40281</c:v>
                </c:pt>
                <c:pt idx="716">
                  <c:v>40282</c:v>
                </c:pt>
                <c:pt idx="717">
                  <c:v>40283</c:v>
                </c:pt>
                <c:pt idx="718">
                  <c:v>40284</c:v>
                </c:pt>
                <c:pt idx="719">
                  <c:v>40285</c:v>
                </c:pt>
                <c:pt idx="720">
                  <c:v>40287</c:v>
                </c:pt>
                <c:pt idx="721">
                  <c:v>40288</c:v>
                </c:pt>
                <c:pt idx="722">
                  <c:v>40289</c:v>
                </c:pt>
                <c:pt idx="723">
                  <c:v>40290</c:v>
                </c:pt>
                <c:pt idx="724">
                  <c:v>40291</c:v>
                </c:pt>
                <c:pt idx="725">
                  <c:v>40292</c:v>
                </c:pt>
                <c:pt idx="726">
                  <c:v>40294</c:v>
                </c:pt>
                <c:pt idx="727">
                  <c:v>40295</c:v>
                </c:pt>
                <c:pt idx="728">
                  <c:v>40296</c:v>
                </c:pt>
                <c:pt idx="729">
                  <c:v>40297</c:v>
                </c:pt>
                <c:pt idx="730">
                  <c:v>40298</c:v>
                </c:pt>
                <c:pt idx="731">
                  <c:v>40299</c:v>
                </c:pt>
                <c:pt idx="732">
                  <c:v>40301</c:v>
                </c:pt>
                <c:pt idx="733">
                  <c:v>40302</c:v>
                </c:pt>
                <c:pt idx="734">
                  <c:v>40303</c:v>
                </c:pt>
                <c:pt idx="735">
                  <c:v>40304</c:v>
                </c:pt>
                <c:pt idx="736">
                  <c:v>40305</c:v>
                </c:pt>
                <c:pt idx="737">
                  <c:v>40306</c:v>
                </c:pt>
                <c:pt idx="738">
                  <c:v>40308</c:v>
                </c:pt>
                <c:pt idx="739">
                  <c:v>40309</c:v>
                </c:pt>
                <c:pt idx="740">
                  <c:v>40310</c:v>
                </c:pt>
                <c:pt idx="741">
                  <c:v>40311</c:v>
                </c:pt>
                <c:pt idx="742">
                  <c:v>40312</c:v>
                </c:pt>
                <c:pt idx="743">
                  <c:v>40313</c:v>
                </c:pt>
                <c:pt idx="744">
                  <c:v>40315</c:v>
                </c:pt>
                <c:pt idx="745">
                  <c:v>40316</c:v>
                </c:pt>
                <c:pt idx="746">
                  <c:v>40317</c:v>
                </c:pt>
                <c:pt idx="747">
                  <c:v>40318</c:v>
                </c:pt>
                <c:pt idx="748">
                  <c:v>40319</c:v>
                </c:pt>
                <c:pt idx="749">
                  <c:v>40320</c:v>
                </c:pt>
                <c:pt idx="750">
                  <c:v>40322</c:v>
                </c:pt>
                <c:pt idx="751">
                  <c:v>40323</c:v>
                </c:pt>
                <c:pt idx="752">
                  <c:v>40324</c:v>
                </c:pt>
                <c:pt idx="753">
                  <c:v>40325</c:v>
                </c:pt>
                <c:pt idx="754">
                  <c:v>40326</c:v>
                </c:pt>
                <c:pt idx="755">
                  <c:v>40327</c:v>
                </c:pt>
                <c:pt idx="756">
                  <c:v>40329</c:v>
                </c:pt>
                <c:pt idx="757">
                  <c:v>40330</c:v>
                </c:pt>
                <c:pt idx="758">
                  <c:v>40331</c:v>
                </c:pt>
                <c:pt idx="759">
                  <c:v>40332</c:v>
                </c:pt>
                <c:pt idx="760">
                  <c:v>40333</c:v>
                </c:pt>
                <c:pt idx="761">
                  <c:v>40334</c:v>
                </c:pt>
                <c:pt idx="762">
                  <c:v>40336</c:v>
                </c:pt>
                <c:pt idx="763">
                  <c:v>40337</c:v>
                </c:pt>
                <c:pt idx="764">
                  <c:v>40338</c:v>
                </c:pt>
                <c:pt idx="765">
                  <c:v>40339</c:v>
                </c:pt>
                <c:pt idx="766">
                  <c:v>40340</c:v>
                </c:pt>
                <c:pt idx="767">
                  <c:v>40341</c:v>
                </c:pt>
                <c:pt idx="768">
                  <c:v>40343</c:v>
                </c:pt>
                <c:pt idx="769">
                  <c:v>40344</c:v>
                </c:pt>
                <c:pt idx="770">
                  <c:v>40345</c:v>
                </c:pt>
                <c:pt idx="771">
                  <c:v>40346</c:v>
                </c:pt>
                <c:pt idx="772">
                  <c:v>40347</c:v>
                </c:pt>
                <c:pt idx="773">
                  <c:v>40348</c:v>
                </c:pt>
                <c:pt idx="774">
                  <c:v>40350</c:v>
                </c:pt>
                <c:pt idx="775">
                  <c:v>40351</c:v>
                </c:pt>
                <c:pt idx="776">
                  <c:v>40352</c:v>
                </c:pt>
                <c:pt idx="777">
                  <c:v>40353</c:v>
                </c:pt>
                <c:pt idx="778">
                  <c:v>40354</c:v>
                </c:pt>
                <c:pt idx="779">
                  <c:v>40355</c:v>
                </c:pt>
                <c:pt idx="780">
                  <c:v>40357</c:v>
                </c:pt>
                <c:pt idx="781">
                  <c:v>40358</c:v>
                </c:pt>
                <c:pt idx="782">
                  <c:v>40359</c:v>
                </c:pt>
                <c:pt idx="783">
                  <c:v>40361</c:v>
                </c:pt>
                <c:pt idx="784">
                  <c:v>40362</c:v>
                </c:pt>
                <c:pt idx="785">
                  <c:v>40364</c:v>
                </c:pt>
                <c:pt idx="786">
                  <c:v>40365</c:v>
                </c:pt>
                <c:pt idx="787">
                  <c:v>40366</c:v>
                </c:pt>
                <c:pt idx="788">
                  <c:v>40367</c:v>
                </c:pt>
                <c:pt idx="789">
                  <c:v>40368</c:v>
                </c:pt>
                <c:pt idx="790">
                  <c:v>40369</c:v>
                </c:pt>
                <c:pt idx="791">
                  <c:v>40371</c:v>
                </c:pt>
                <c:pt idx="792">
                  <c:v>40372</c:v>
                </c:pt>
                <c:pt idx="793">
                  <c:v>40373</c:v>
                </c:pt>
                <c:pt idx="794">
                  <c:v>40374</c:v>
                </c:pt>
                <c:pt idx="795">
                  <c:v>40375</c:v>
                </c:pt>
                <c:pt idx="796">
                  <c:v>40376</c:v>
                </c:pt>
                <c:pt idx="797">
                  <c:v>40378</c:v>
                </c:pt>
                <c:pt idx="798">
                  <c:v>40379</c:v>
                </c:pt>
                <c:pt idx="799">
                  <c:v>40380</c:v>
                </c:pt>
                <c:pt idx="800">
                  <c:v>40381</c:v>
                </c:pt>
                <c:pt idx="801">
                  <c:v>40382</c:v>
                </c:pt>
                <c:pt idx="802">
                  <c:v>40383</c:v>
                </c:pt>
                <c:pt idx="803">
                  <c:v>40385</c:v>
                </c:pt>
                <c:pt idx="804">
                  <c:v>40386</c:v>
                </c:pt>
                <c:pt idx="805">
                  <c:v>40387</c:v>
                </c:pt>
                <c:pt idx="806">
                  <c:v>40388</c:v>
                </c:pt>
                <c:pt idx="807">
                  <c:v>40389</c:v>
                </c:pt>
                <c:pt idx="808">
                  <c:v>40390</c:v>
                </c:pt>
                <c:pt idx="809">
                  <c:v>40392</c:v>
                </c:pt>
                <c:pt idx="810">
                  <c:v>40393</c:v>
                </c:pt>
                <c:pt idx="811">
                  <c:v>40394</c:v>
                </c:pt>
                <c:pt idx="812">
                  <c:v>40395</c:v>
                </c:pt>
                <c:pt idx="813">
                  <c:v>40396</c:v>
                </c:pt>
                <c:pt idx="814">
                  <c:v>40397</c:v>
                </c:pt>
                <c:pt idx="815">
                  <c:v>40399</c:v>
                </c:pt>
                <c:pt idx="816">
                  <c:v>40400</c:v>
                </c:pt>
                <c:pt idx="817">
                  <c:v>40401</c:v>
                </c:pt>
                <c:pt idx="818">
                  <c:v>40402</c:v>
                </c:pt>
                <c:pt idx="819">
                  <c:v>40403</c:v>
                </c:pt>
                <c:pt idx="820">
                  <c:v>40404</c:v>
                </c:pt>
                <c:pt idx="821">
                  <c:v>40405</c:v>
                </c:pt>
                <c:pt idx="822">
                  <c:v>40406</c:v>
                </c:pt>
                <c:pt idx="823">
                  <c:v>40407</c:v>
                </c:pt>
                <c:pt idx="824">
                  <c:v>40408</c:v>
                </c:pt>
                <c:pt idx="825">
                  <c:v>40409</c:v>
                </c:pt>
                <c:pt idx="826">
                  <c:v>40410</c:v>
                </c:pt>
                <c:pt idx="827">
                  <c:v>40411</c:v>
                </c:pt>
                <c:pt idx="828">
                  <c:v>40413</c:v>
                </c:pt>
                <c:pt idx="829">
                  <c:v>40414</c:v>
                </c:pt>
                <c:pt idx="830">
                  <c:v>40415</c:v>
                </c:pt>
                <c:pt idx="831">
                  <c:v>40416</c:v>
                </c:pt>
                <c:pt idx="832">
                  <c:v>40417</c:v>
                </c:pt>
                <c:pt idx="833">
                  <c:v>40418</c:v>
                </c:pt>
                <c:pt idx="834">
                  <c:v>40420</c:v>
                </c:pt>
                <c:pt idx="835">
                  <c:v>40421</c:v>
                </c:pt>
                <c:pt idx="836">
                  <c:v>40422</c:v>
                </c:pt>
                <c:pt idx="837">
                  <c:v>40423</c:v>
                </c:pt>
                <c:pt idx="838">
                  <c:v>40424</c:v>
                </c:pt>
                <c:pt idx="839">
                  <c:v>40425</c:v>
                </c:pt>
                <c:pt idx="840">
                  <c:v>40427</c:v>
                </c:pt>
                <c:pt idx="841">
                  <c:v>40428</c:v>
                </c:pt>
                <c:pt idx="842">
                  <c:v>40429</c:v>
                </c:pt>
                <c:pt idx="843">
                  <c:v>40430</c:v>
                </c:pt>
                <c:pt idx="844">
                  <c:v>40431</c:v>
                </c:pt>
                <c:pt idx="845">
                  <c:v>40432</c:v>
                </c:pt>
                <c:pt idx="846">
                  <c:v>40434</c:v>
                </c:pt>
                <c:pt idx="847">
                  <c:v>40435</c:v>
                </c:pt>
                <c:pt idx="848">
                  <c:v>40436</c:v>
                </c:pt>
                <c:pt idx="849">
                  <c:v>40437</c:v>
                </c:pt>
                <c:pt idx="850">
                  <c:v>40438</c:v>
                </c:pt>
                <c:pt idx="851">
                  <c:v>40439</c:v>
                </c:pt>
                <c:pt idx="852">
                  <c:v>40441</c:v>
                </c:pt>
                <c:pt idx="853">
                  <c:v>40442</c:v>
                </c:pt>
                <c:pt idx="854">
                  <c:v>40443</c:v>
                </c:pt>
                <c:pt idx="855">
                  <c:v>40444</c:v>
                </c:pt>
                <c:pt idx="856">
                  <c:v>40445</c:v>
                </c:pt>
                <c:pt idx="857">
                  <c:v>40446</c:v>
                </c:pt>
                <c:pt idx="858">
                  <c:v>40448</c:v>
                </c:pt>
                <c:pt idx="859">
                  <c:v>40449</c:v>
                </c:pt>
                <c:pt idx="860">
                  <c:v>40450</c:v>
                </c:pt>
                <c:pt idx="861">
                  <c:v>40452</c:v>
                </c:pt>
                <c:pt idx="862">
                  <c:v>40453</c:v>
                </c:pt>
                <c:pt idx="863">
                  <c:v>40455</c:v>
                </c:pt>
                <c:pt idx="864">
                  <c:v>40456</c:v>
                </c:pt>
                <c:pt idx="865">
                  <c:v>40457</c:v>
                </c:pt>
                <c:pt idx="866">
                  <c:v>40458</c:v>
                </c:pt>
                <c:pt idx="867">
                  <c:v>40459</c:v>
                </c:pt>
                <c:pt idx="868">
                  <c:v>40460</c:v>
                </c:pt>
                <c:pt idx="869">
                  <c:v>40462</c:v>
                </c:pt>
                <c:pt idx="870">
                  <c:v>40463</c:v>
                </c:pt>
                <c:pt idx="871">
                  <c:v>40464</c:v>
                </c:pt>
                <c:pt idx="872">
                  <c:v>40465</c:v>
                </c:pt>
                <c:pt idx="873">
                  <c:v>40466</c:v>
                </c:pt>
                <c:pt idx="874">
                  <c:v>40467</c:v>
                </c:pt>
                <c:pt idx="875">
                  <c:v>40468</c:v>
                </c:pt>
                <c:pt idx="876">
                  <c:v>40469</c:v>
                </c:pt>
                <c:pt idx="877">
                  <c:v>40470</c:v>
                </c:pt>
                <c:pt idx="878">
                  <c:v>40471</c:v>
                </c:pt>
                <c:pt idx="879">
                  <c:v>40472</c:v>
                </c:pt>
                <c:pt idx="880">
                  <c:v>40473</c:v>
                </c:pt>
                <c:pt idx="881">
                  <c:v>40474</c:v>
                </c:pt>
                <c:pt idx="882">
                  <c:v>40475</c:v>
                </c:pt>
                <c:pt idx="883">
                  <c:v>40476</c:v>
                </c:pt>
                <c:pt idx="884">
                  <c:v>40477</c:v>
                </c:pt>
                <c:pt idx="885">
                  <c:v>40478</c:v>
                </c:pt>
                <c:pt idx="886">
                  <c:v>40479</c:v>
                </c:pt>
                <c:pt idx="887">
                  <c:v>40480</c:v>
                </c:pt>
                <c:pt idx="888">
                  <c:v>40481</c:v>
                </c:pt>
                <c:pt idx="889">
                  <c:v>40482</c:v>
                </c:pt>
              </c:numCache>
            </c:numRef>
          </c:cat>
          <c:val>
            <c:numRef>
              <c:f>Sheet2!$P$25:$P$914</c:f>
              <c:numCache>
                <c:formatCode>General</c:formatCode>
                <c:ptCount val="890"/>
                <c:pt idx="0">
                  <c:v>7.75</c:v>
                </c:pt>
                <c:pt idx="1">
                  <c:v>7.75</c:v>
                </c:pt>
                <c:pt idx="2">
                  <c:v>7.75</c:v>
                </c:pt>
                <c:pt idx="3">
                  <c:v>7.75</c:v>
                </c:pt>
                <c:pt idx="4">
                  <c:v>7.75</c:v>
                </c:pt>
                <c:pt idx="5">
                  <c:v>7.75</c:v>
                </c:pt>
                <c:pt idx="6">
                  <c:v>7.75</c:v>
                </c:pt>
                <c:pt idx="7">
                  <c:v>7.75</c:v>
                </c:pt>
                <c:pt idx="8">
                  <c:v>7.75</c:v>
                </c:pt>
                <c:pt idx="9">
                  <c:v>7.75</c:v>
                </c:pt>
                <c:pt idx="10">
                  <c:v>7.75</c:v>
                </c:pt>
                <c:pt idx="11">
                  <c:v>7.75</c:v>
                </c:pt>
                <c:pt idx="12">
                  <c:v>7.75</c:v>
                </c:pt>
                <c:pt idx="13">
                  <c:v>7.75</c:v>
                </c:pt>
                <c:pt idx="14">
                  <c:v>7.75</c:v>
                </c:pt>
                <c:pt idx="15">
                  <c:v>7.75</c:v>
                </c:pt>
                <c:pt idx="16">
                  <c:v>7.75</c:v>
                </c:pt>
                <c:pt idx="17">
                  <c:v>7.75</c:v>
                </c:pt>
                <c:pt idx="18">
                  <c:v>7.75</c:v>
                </c:pt>
                <c:pt idx="19">
                  <c:v>7.75</c:v>
                </c:pt>
                <c:pt idx="20">
                  <c:v>7.75</c:v>
                </c:pt>
                <c:pt idx="21">
                  <c:v>7.75</c:v>
                </c:pt>
                <c:pt idx="22">
                  <c:v>7.75</c:v>
                </c:pt>
                <c:pt idx="23">
                  <c:v>7.75</c:v>
                </c:pt>
                <c:pt idx="24">
                  <c:v>7.75</c:v>
                </c:pt>
                <c:pt idx="25">
                  <c:v>7.75</c:v>
                </c:pt>
                <c:pt idx="26">
                  <c:v>7.75</c:v>
                </c:pt>
                <c:pt idx="27">
                  <c:v>7.75</c:v>
                </c:pt>
                <c:pt idx="28">
                  <c:v>7.75</c:v>
                </c:pt>
                <c:pt idx="29">
                  <c:v>7.75</c:v>
                </c:pt>
                <c:pt idx="30">
                  <c:v>7.75</c:v>
                </c:pt>
                <c:pt idx="31">
                  <c:v>7.75</c:v>
                </c:pt>
                <c:pt idx="32">
                  <c:v>7.75</c:v>
                </c:pt>
                <c:pt idx="33">
                  <c:v>7.75</c:v>
                </c:pt>
                <c:pt idx="34">
                  <c:v>7.75</c:v>
                </c:pt>
                <c:pt idx="35">
                  <c:v>7.75</c:v>
                </c:pt>
                <c:pt idx="36">
                  <c:v>7.75</c:v>
                </c:pt>
                <c:pt idx="37">
                  <c:v>7.75</c:v>
                </c:pt>
                <c:pt idx="38">
                  <c:v>7.75</c:v>
                </c:pt>
                <c:pt idx="39">
                  <c:v>7.75</c:v>
                </c:pt>
                <c:pt idx="40">
                  <c:v>7.75</c:v>
                </c:pt>
                <c:pt idx="41">
                  <c:v>7.75</c:v>
                </c:pt>
                <c:pt idx="42">
                  <c:v>7.75</c:v>
                </c:pt>
                <c:pt idx="43">
                  <c:v>7.75</c:v>
                </c:pt>
                <c:pt idx="44">
                  <c:v>7.75</c:v>
                </c:pt>
                <c:pt idx="45">
                  <c:v>7.75</c:v>
                </c:pt>
                <c:pt idx="46">
                  <c:v>7.75</c:v>
                </c:pt>
                <c:pt idx="47">
                  <c:v>7.75</c:v>
                </c:pt>
                <c:pt idx="48">
                  <c:v>7.75</c:v>
                </c:pt>
                <c:pt idx="49">
                  <c:v>7.75</c:v>
                </c:pt>
                <c:pt idx="50">
                  <c:v>7.75</c:v>
                </c:pt>
                <c:pt idx="51">
                  <c:v>7.75</c:v>
                </c:pt>
                <c:pt idx="52">
                  <c:v>7.75</c:v>
                </c:pt>
                <c:pt idx="53">
                  <c:v>7.75</c:v>
                </c:pt>
                <c:pt idx="54">
                  <c:v>7.75</c:v>
                </c:pt>
                <c:pt idx="55">
                  <c:v>7.75</c:v>
                </c:pt>
                <c:pt idx="56">
                  <c:v>7.75</c:v>
                </c:pt>
                <c:pt idx="57">
                  <c:v>7.75</c:v>
                </c:pt>
                <c:pt idx="58">
                  <c:v>7.75</c:v>
                </c:pt>
                <c:pt idx="59">
                  <c:v>7.75</c:v>
                </c:pt>
                <c:pt idx="60">
                  <c:v>7.75</c:v>
                </c:pt>
                <c:pt idx="61">
                  <c:v>7.75</c:v>
                </c:pt>
                <c:pt idx="62">
                  <c:v>7.75</c:v>
                </c:pt>
                <c:pt idx="63">
                  <c:v>7.75</c:v>
                </c:pt>
                <c:pt idx="64">
                  <c:v>7.75</c:v>
                </c:pt>
                <c:pt idx="65">
                  <c:v>7.75</c:v>
                </c:pt>
                <c:pt idx="66">
                  <c:v>7.75</c:v>
                </c:pt>
                <c:pt idx="67">
                  <c:v>7.75</c:v>
                </c:pt>
                <c:pt idx="68">
                  <c:v>7.75</c:v>
                </c:pt>
                <c:pt idx="69">
                  <c:v>7.75</c:v>
                </c:pt>
                <c:pt idx="70">
                  <c:v>7.75</c:v>
                </c:pt>
                <c:pt idx="71">
                  <c:v>7.75</c:v>
                </c:pt>
                <c:pt idx="72">
                  <c:v>7.75</c:v>
                </c:pt>
                <c:pt idx="73">
                  <c:v>7.75</c:v>
                </c:pt>
                <c:pt idx="74">
                  <c:v>7.75</c:v>
                </c:pt>
                <c:pt idx="75">
                  <c:v>7.75</c:v>
                </c:pt>
                <c:pt idx="76">
                  <c:v>7.75</c:v>
                </c:pt>
                <c:pt idx="77">
                  <c:v>7.75</c:v>
                </c:pt>
                <c:pt idx="78">
                  <c:v>7.75</c:v>
                </c:pt>
                <c:pt idx="79">
                  <c:v>7.75</c:v>
                </c:pt>
                <c:pt idx="80">
                  <c:v>7.75</c:v>
                </c:pt>
                <c:pt idx="81">
                  <c:v>7.75</c:v>
                </c:pt>
                <c:pt idx="82">
                  <c:v>7.75</c:v>
                </c:pt>
                <c:pt idx="83">
                  <c:v>7.75</c:v>
                </c:pt>
                <c:pt idx="84">
                  <c:v>7.75</c:v>
                </c:pt>
                <c:pt idx="85">
                  <c:v>7.75</c:v>
                </c:pt>
                <c:pt idx="86">
                  <c:v>7.75</c:v>
                </c:pt>
                <c:pt idx="87">
                  <c:v>7.75</c:v>
                </c:pt>
                <c:pt idx="88">
                  <c:v>7.75</c:v>
                </c:pt>
                <c:pt idx="89">
                  <c:v>7.75</c:v>
                </c:pt>
                <c:pt idx="90">
                  <c:v>7.75</c:v>
                </c:pt>
                <c:pt idx="91">
                  <c:v>7.75</c:v>
                </c:pt>
                <c:pt idx="92">
                  <c:v>7.75</c:v>
                </c:pt>
                <c:pt idx="93">
                  <c:v>7.75</c:v>
                </c:pt>
                <c:pt idx="94">
                  <c:v>7.75</c:v>
                </c:pt>
                <c:pt idx="95">
                  <c:v>7.75</c:v>
                </c:pt>
                <c:pt idx="96">
                  <c:v>7.75</c:v>
                </c:pt>
                <c:pt idx="97">
                  <c:v>7.75</c:v>
                </c:pt>
                <c:pt idx="98">
                  <c:v>7.75</c:v>
                </c:pt>
                <c:pt idx="99">
                  <c:v>7.75</c:v>
                </c:pt>
                <c:pt idx="100">
                  <c:v>7.75</c:v>
                </c:pt>
                <c:pt idx="101">
                  <c:v>7.75</c:v>
                </c:pt>
                <c:pt idx="102">
                  <c:v>7.75</c:v>
                </c:pt>
                <c:pt idx="103">
                  <c:v>7.75</c:v>
                </c:pt>
                <c:pt idx="104">
                  <c:v>7.75</c:v>
                </c:pt>
                <c:pt idx="105">
                  <c:v>7.75</c:v>
                </c:pt>
                <c:pt idx="106">
                  <c:v>7.75</c:v>
                </c:pt>
                <c:pt idx="107">
                  <c:v>7.75</c:v>
                </c:pt>
                <c:pt idx="108">
                  <c:v>7.75</c:v>
                </c:pt>
                <c:pt idx="109">
                  <c:v>7.75</c:v>
                </c:pt>
                <c:pt idx="110">
                  <c:v>7.75</c:v>
                </c:pt>
                <c:pt idx="111">
                  <c:v>7.75</c:v>
                </c:pt>
                <c:pt idx="112">
                  <c:v>7.75</c:v>
                </c:pt>
                <c:pt idx="113">
                  <c:v>7.75</c:v>
                </c:pt>
                <c:pt idx="114">
                  <c:v>7.75</c:v>
                </c:pt>
                <c:pt idx="115">
                  <c:v>7.75</c:v>
                </c:pt>
                <c:pt idx="116">
                  <c:v>7.75</c:v>
                </c:pt>
                <c:pt idx="117">
                  <c:v>7.75</c:v>
                </c:pt>
                <c:pt idx="118">
                  <c:v>7.75</c:v>
                </c:pt>
                <c:pt idx="119">
                  <c:v>7.75</c:v>
                </c:pt>
                <c:pt idx="120">
                  <c:v>7.75</c:v>
                </c:pt>
                <c:pt idx="121">
                  <c:v>7.75</c:v>
                </c:pt>
                <c:pt idx="122">
                  <c:v>7.75</c:v>
                </c:pt>
                <c:pt idx="123">
                  <c:v>7.75</c:v>
                </c:pt>
                <c:pt idx="124">
                  <c:v>7.75</c:v>
                </c:pt>
                <c:pt idx="125">
                  <c:v>7.75</c:v>
                </c:pt>
                <c:pt idx="126">
                  <c:v>7.75</c:v>
                </c:pt>
                <c:pt idx="127">
                  <c:v>7.75</c:v>
                </c:pt>
                <c:pt idx="128">
                  <c:v>7.75</c:v>
                </c:pt>
                <c:pt idx="129">
                  <c:v>7.75</c:v>
                </c:pt>
                <c:pt idx="130">
                  <c:v>7.75</c:v>
                </c:pt>
                <c:pt idx="131">
                  <c:v>7.75</c:v>
                </c:pt>
                <c:pt idx="132">
                  <c:v>7.75</c:v>
                </c:pt>
                <c:pt idx="133">
                  <c:v>7.75</c:v>
                </c:pt>
                <c:pt idx="134">
                  <c:v>7.75</c:v>
                </c:pt>
                <c:pt idx="135">
                  <c:v>7.75</c:v>
                </c:pt>
                <c:pt idx="136">
                  <c:v>7.75</c:v>
                </c:pt>
                <c:pt idx="137">
                  <c:v>7.75</c:v>
                </c:pt>
                <c:pt idx="138">
                  <c:v>7.75</c:v>
                </c:pt>
                <c:pt idx="139">
                  <c:v>8</c:v>
                </c:pt>
                <c:pt idx="140">
                  <c:v>8</c:v>
                </c:pt>
                <c:pt idx="141">
                  <c:v>8</c:v>
                </c:pt>
                <c:pt idx="142">
                  <c:v>8</c:v>
                </c:pt>
                <c:pt idx="143">
                  <c:v>8</c:v>
                </c:pt>
                <c:pt idx="144">
                  <c:v>8</c:v>
                </c:pt>
                <c:pt idx="145">
                  <c:v>8</c:v>
                </c:pt>
                <c:pt idx="146">
                  <c:v>8</c:v>
                </c:pt>
                <c:pt idx="147">
                  <c:v>8</c:v>
                </c:pt>
                <c:pt idx="148">
                  <c:v>8</c:v>
                </c:pt>
                <c:pt idx="149">
                  <c:v>8</c:v>
                </c:pt>
                <c:pt idx="150">
                  <c:v>8.5</c:v>
                </c:pt>
                <c:pt idx="151">
                  <c:v>8.5</c:v>
                </c:pt>
                <c:pt idx="152">
                  <c:v>8.5</c:v>
                </c:pt>
                <c:pt idx="153">
                  <c:v>8.5</c:v>
                </c:pt>
                <c:pt idx="154">
                  <c:v>8.5</c:v>
                </c:pt>
                <c:pt idx="155">
                  <c:v>8.5</c:v>
                </c:pt>
                <c:pt idx="156">
                  <c:v>8.5</c:v>
                </c:pt>
                <c:pt idx="157">
                  <c:v>8.5</c:v>
                </c:pt>
                <c:pt idx="158">
                  <c:v>8.5</c:v>
                </c:pt>
                <c:pt idx="159">
                  <c:v>8.5</c:v>
                </c:pt>
                <c:pt idx="160">
                  <c:v>8.5</c:v>
                </c:pt>
                <c:pt idx="161">
                  <c:v>8.5</c:v>
                </c:pt>
                <c:pt idx="162">
                  <c:v>8.5</c:v>
                </c:pt>
                <c:pt idx="163">
                  <c:v>8.5</c:v>
                </c:pt>
                <c:pt idx="164">
                  <c:v>8.5</c:v>
                </c:pt>
                <c:pt idx="165">
                  <c:v>8.5</c:v>
                </c:pt>
                <c:pt idx="166">
                  <c:v>8.5</c:v>
                </c:pt>
                <c:pt idx="167">
                  <c:v>8.5</c:v>
                </c:pt>
                <c:pt idx="168">
                  <c:v>8.5</c:v>
                </c:pt>
                <c:pt idx="169">
                  <c:v>8.5</c:v>
                </c:pt>
                <c:pt idx="170">
                  <c:v>8.5</c:v>
                </c:pt>
                <c:pt idx="171">
                  <c:v>8.5</c:v>
                </c:pt>
                <c:pt idx="172">
                  <c:v>8.5</c:v>
                </c:pt>
                <c:pt idx="173">
                  <c:v>8.5</c:v>
                </c:pt>
                <c:pt idx="174">
                  <c:v>8.5</c:v>
                </c:pt>
                <c:pt idx="175">
                  <c:v>8.5</c:v>
                </c:pt>
                <c:pt idx="176">
                  <c:v>8.5</c:v>
                </c:pt>
                <c:pt idx="177">
                  <c:v>8.5</c:v>
                </c:pt>
                <c:pt idx="178">
                  <c:v>9</c:v>
                </c:pt>
                <c:pt idx="179">
                  <c:v>9</c:v>
                </c:pt>
                <c:pt idx="180">
                  <c:v>9</c:v>
                </c:pt>
                <c:pt idx="181">
                  <c:v>9</c:v>
                </c:pt>
                <c:pt idx="182">
                  <c:v>9</c:v>
                </c:pt>
                <c:pt idx="183">
                  <c:v>9</c:v>
                </c:pt>
                <c:pt idx="184">
                  <c:v>9</c:v>
                </c:pt>
                <c:pt idx="185">
                  <c:v>9</c:v>
                </c:pt>
                <c:pt idx="186">
                  <c:v>9</c:v>
                </c:pt>
                <c:pt idx="187">
                  <c:v>9</c:v>
                </c:pt>
                <c:pt idx="188">
                  <c:v>9</c:v>
                </c:pt>
                <c:pt idx="189">
                  <c:v>9</c:v>
                </c:pt>
                <c:pt idx="190">
                  <c:v>9</c:v>
                </c:pt>
                <c:pt idx="191">
                  <c:v>9</c:v>
                </c:pt>
                <c:pt idx="192">
                  <c:v>9</c:v>
                </c:pt>
                <c:pt idx="193">
                  <c:v>9</c:v>
                </c:pt>
                <c:pt idx="194">
                  <c:v>9</c:v>
                </c:pt>
                <c:pt idx="195">
                  <c:v>9</c:v>
                </c:pt>
                <c:pt idx="196">
                  <c:v>9</c:v>
                </c:pt>
                <c:pt idx="197">
                  <c:v>9</c:v>
                </c:pt>
                <c:pt idx="198">
                  <c:v>9</c:v>
                </c:pt>
                <c:pt idx="199">
                  <c:v>9</c:v>
                </c:pt>
                <c:pt idx="200">
                  <c:v>9</c:v>
                </c:pt>
                <c:pt idx="201">
                  <c:v>9</c:v>
                </c:pt>
                <c:pt idx="202">
                  <c:v>9</c:v>
                </c:pt>
                <c:pt idx="203">
                  <c:v>9</c:v>
                </c:pt>
                <c:pt idx="204">
                  <c:v>9</c:v>
                </c:pt>
                <c:pt idx="205">
                  <c:v>9</c:v>
                </c:pt>
                <c:pt idx="206">
                  <c:v>9</c:v>
                </c:pt>
                <c:pt idx="207">
                  <c:v>9</c:v>
                </c:pt>
                <c:pt idx="208">
                  <c:v>9</c:v>
                </c:pt>
                <c:pt idx="209">
                  <c:v>9</c:v>
                </c:pt>
                <c:pt idx="210">
                  <c:v>9</c:v>
                </c:pt>
                <c:pt idx="211">
                  <c:v>9</c:v>
                </c:pt>
                <c:pt idx="212">
                  <c:v>9</c:v>
                </c:pt>
                <c:pt idx="213">
                  <c:v>9</c:v>
                </c:pt>
                <c:pt idx="214">
                  <c:v>9</c:v>
                </c:pt>
                <c:pt idx="215">
                  <c:v>9</c:v>
                </c:pt>
                <c:pt idx="216">
                  <c:v>9</c:v>
                </c:pt>
                <c:pt idx="217">
                  <c:v>9</c:v>
                </c:pt>
                <c:pt idx="218">
                  <c:v>9</c:v>
                </c:pt>
                <c:pt idx="219">
                  <c:v>9</c:v>
                </c:pt>
                <c:pt idx="220">
                  <c:v>9</c:v>
                </c:pt>
                <c:pt idx="221">
                  <c:v>9</c:v>
                </c:pt>
                <c:pt idx="222">
                  <c:v>9</c:v>
                </c:pt>
                <c:pt idx="223">
                  <c:v>9</c:v>
                </c:pt>
                <c:pt idx="224">
                  <c:v>9</c:v>
                </c:pt>
                <c:pt idx="225">
                  <c:v>9</c:v>
                </c:pt>
                <c:pt idx="226">
                  <c:v>9</c:v>
                </c:pt>
                <c:pt idx="227">
                  <c:v>9</c:v>
                </c:pt>
                <c:pt idx="228">
                  <c:v>9</c:v>
                </c:pt>
                <c:pt idx="229">
                  <c:v>9</c:v>
                </c:pt>
                <c:pt idx="230">
                  <c:v>9</c:v>
                </c:pt>
                <c:pt idx="231">
                  <c:v>9</c:v>
                </c:pt>
                <c:pt idx="232">
                  <c:v>9</c:v>
                </c:pt>
                <c:pt idx="233">
                  <c:v>9</c:v>
                </c:pt>
                <c:pt idx="234">
                  <c:v>9</c:v>
                </c:pt>
                <c:pt idx="235">
                  <c:v>9</c:v>
                </c:pt>
                <c:pt idx="236">
                  <c:v>9</c:v>
                </c:pt>
                <c:pt idx="237">
                  <c:v>9</c:v>
                </c:pt>
                <c:pt idx="238">
                  <c:v>9</c:v>
                </c:pt>
                <c:pt idx="239">
                  <c:v>9</c:v>
                </c:pt>
                <c:pt idx="240">
                  <c:v>9</c:v>
                </c:pt>
                <c:pt idx="241">
                  <c:v>9</c:v>
                </c:pt>
                <c:pt idx="242">
                  <c:v>9</c:v>
                </c:pt>
                <c:pt idx="243">
                  <c:v>9</c:v>
                </c:pt>
                <c:pt idx="244">
                  <c:v>9</c:v>
                </c:pt>
                <c:pt idx="245">
                  <c:v>9</c:v>
                </c:pt>
                <c:pt idx="246">
                  <c:v>9</c:v>
                </c:pt>
                <c:pt idx="247">
                  <c:v>9</c:v>
                </c:pt>
                <c:pt idx="248">
                  <c:v>8</c:v>
                </c:pt>
                <c:pt idx="249">
                  <c:v>8</c:v>
                </c:pt>
                <c:pt idx="250">
                  <c:v>8</c:v>
                </c:pt>
                <c:pt idx="251">
                  <c:v>8</c:v>
                </c:pt>
                <c:pt idx="252">
                  <c:v>8</c:v>
                </c:pt>
                <c:pt idx="253">
                  <c:v>8</c:v>
                </c:pt>
                <c:pt idx="254">
                  <c:v>8</c:v>
                </c:pt>
                <c:pt idx="255">
                  <c:v>8</c:v>
                </c:pt>
                <c:pt idx="256">
                  <c:v>8</c:v>
                </c:pt>
                <c:pt idx="257">
                  <c:v>8</c:v>
                </c:pt>
                <c:pt idx="258">
                  <c:v>8</c:v>
                </c:pt>
                <c:pt idx="259">
                  <c:v>8</c:v>
                </c:pt>
                <c:pt idx="260">
                  <c:v>8</c:v>
                </c:pt>
                <c:pt idx="261">
                  <c:v>8</c:v>
                </c:pt>
                <c:pt idx="262">
                  <c:v>8</c:v>
                </c:pt>
                <c:pt idx="263">
                  <c:v>8</c:v>
                </c:pt>
                <c:pt idx="264">
                  <c:v>7.5</c:v>
                </c:pt>
                <c:pt idx="265">
                  <c:v>7.5</c:v>
                </c:pt>
                <c:pt idx="266">
                  <c:v>7.5</c:v>
                </c:pt>
                <c:pt idx="267">
                  <c:v>7.5</c:v>
                </c:pt>
                <c:pt idx="268">
                  <c:v>7.5</c:v>
                </c:pt>
                <c:pt idx="269">
                  <c:v>7.5</c:v>
                </c:pt>
                <c:pt idx="270">
                  <c:v>7.5</c:v>
                </c:pt>
                <c:pt idx="271">
                  <c:v>7.5</c:v>
                </c:pt>
                <c:pt idx="272">
                  <c:v>7.5</c:v>
                </c:pt>
                <c:pt idx="273">
                  <c:v>7.5</c:v>
                </c:pt>
                <c:pt idx="274">
                  <c:v>7.5</c:v>
                </c:pt>
                <c:pt idx="275">
                  <c:v>7.5</c:v>
                </c:pt>
                <c:pt idx="276">
                  <c:v>7.5</c:v>
                </c:pt>
                <c:pt idx="277">
                  <c:v>7.5</c:v>
                </c:pt>
                <c:pt idx="278">
                  <c:v>7.5</c:v>
                </c:pt>
                <c:pt idx="279">
                  <c:v>7.5</c:v>
                </c:pt>
                <c:pt idx="280">
                  <c:v>7.5</c:v>
                </c:pt>
                <c:pt idx="281">
                  <c:v>7.5</c:v>
                </c:pt>
                <c:pt idx="282">
                  <c:v>7.5</c:v>
                </c:pt>
                <c:pt idx="283">
                  <c:v>7.5</c:v>
                </c:pt>
                <c:pt idx="284">
                  <c:v>7.5</c:v>
                </c:pt>
                <c:pt idx="285">
                  <c:v>7.5</c:v>
                </c:pt>
                <c:pt idx="286">
                  <c:v>7.5</c:v>
                </c:pt>
                <c:pt idx="287">
                  <c:v>7.5</c:v>
                </c:pt>
                <c:pt idx="288">
                  <c:v>7.5</c:v>
                </c:pt>
                <c:pt idx="289">
                  <c:v>7.5</c:v>
                </c:pt>
                <c:pt idx="290">
                  <c:v>7.5</c:v>
                </c:pt>
                <c:pt idx="291">
                  <c:v>7.5</c:v>
                </c:pt>
                <c:pt idx="292">
                  <c:v>7.5</c:v>
                </c:pt>
                <c:pt idx="293">
                  <c:v>7.5</c:v>
                </c:pt>
                <c:pt idx="294">
                  <c:v>7.5</c:v>
                </c:pt>
                <c:pt idx="295">
                  <c:v>7.5</c:v>
                </c:pt>
                <c:pt idx="296">
                  <c:v>7.5</c:v>
                </c:pt>
                <c:pt idx="297">
                  <c:v>6.5</c:v>
                </c:pt>
                <c:pt idx="298">
                  <c:v>6.5</c:v>
                </c:pt>
                <c:pt idx="299">
                  <c:v>6.5</c:v>
                </c:pt>
                <c:pt idx="300">
                  <c:v>6.5</c:v>
                </c:pt>
                <c:pt idx="301">
                  <c:v>6.5</c:v>
                </c:pt>
                <c:pt idx="302">
                  <c:v>6.5</c:v>
                </c:pt>
                <c:pt idx="303">
                  <c:v>6.5</c:v>
                </c:pt>
                <c:pt idx="304">
                  <c:v>6.5</c:v>
                </c:pt>
                <c:pt idx="305">
                  <c:v>6.5</c:v>
                </c:pt>
                <c:pt idx="306">
                  <c:v>6.5</c:v>
                </c:pt>
                <c:pt idx="307">
                  <c:v>6.5</c:v>
                </c:pt>
                <c:pt idx="308">
                  <c:v>6.5</c:v>
                </c:pt>
                <c:pt idx="309">
                  <c:v>6.5</c:v>
                </c:pt>
                <c:pt idx="310">
                  <c:v>6.5</c:v>
                </c:pt>
                <c:pt idx="311">
                  <c:v>6.5</c:v>
                </c:pt>
                <c:pt idx="312">
                  <c:v>6.5</c:v>
                </c:pt>
                <c:pt idx="313">
                  <c:v>6.5</c:v>
                </c:pt>
                <c:pt idx="314">
                  <c:v>6.5</c:v>
                </c:pt>
                <c:pt idx="315">
                  <c:v>6.5</c:v>
                </c:pt>
                <c:pt idx="316">
                  <c:v>6.5</c:v>
                </c:pt>
                <c:pt idx="317">
                  <c:v>6.5</c:v>
                </c:pt>
                <c:pt idx="318">
                  <c:v>6.5</c:v>
                </c:pt>
                <c:pt idx="319">
                  <c:v>6.5</c:v>
                </c:pt>
                <c:pt idx="320">
                  <c:v>6.5</c:v>
                </c:pt>
                <c:pt idx="321">
                  <c:v>6.5</c:v>
                </c:pt>
                <c:pt idx="322">
                  <c:v>6.5</c:v>
                </c:pt>
                <c:pt idx="323">
                  <c:v>5.5</c:v>
                </c:pt>
                <c:pt idx="324">
                  <c:v>5.5</c:v>
                </c:pt>
                <c:pt idx="325">
                  <c:v>5.5</c:v>
                </c:pt>
                <c:pt idx="326">
                  <c:v>5.5</c:v>
                </c:pt>
                <c:pt idx="327">
                  <c:v>5.5</c:v>
                </c:pt>
                <c:pt idx="328">
                  <c:v>5.5</c:v>
                </c:pt>
                <c:pt idx="329">
                  <c:v>5.5</c:v>
                </c:pt>
                <c:pt idx="330">
                  <c:v>5.5</c:v>
                </c:pt>
                <c:pt idx="331">
                  <c:v>5.5</c:v>
                </c:pt>
                <c:pt idx="332">
                  <c:v>5.5</c:v>
                </c:pt>
                <c:pt idx="333">
                  <c:v>5.5</c:v>
                </c:pt>
                <c:pt idx="334">
                  <c:v>5.5</c:v>
                </c:pt>
                <c:pt idx="335">
                  <c:v>5.5</c:v>
                </c:pt>
                <c:pt idx="336">
                  <c:v>5.5</c:v>
                </c:pt>
                <c:pt idx="337">
                  <c:v>5.5</c:v>
                </c:pt>
                <c:pt idx="338">
                  <c:v>5.5</c:v>
                </c:pt>
                <c:pt idx="339">
                  <c:v>5.5</c:v>
                </c:pt>
                <c:pt idx="340">
                  <c:v>5.5</c:v>
                </c:pt>
                <c:pt idx="341">
                  <c:v>5.5</c:v>
                </c:pt>
                <c:pt idx="342">
                  <c:v>5.5</c:v>
                </c:pt>
                <c:pt idx="343">
                  <c:v>5.5</c:v>
                </c:pt>
                <c:pt idx="344">
                  <c:v>5.5</c:v>
                </c:pt>
                <c:pt idx="345">
                  <c:v>5.5</c:v>
                </c:pt>
                <c:pt idx="346">
                  <c:v>5.5</c:v>
                </c:pt>
                <c:pt idx="347">
                  <c:v>5.5</c:v>
                </c:pt>
                <c:pt idx="348">
                  <c:v>5.5</c:v>
                </c:pt>
                <c:pt idx="349">
                  <c:v>5.5</c:v>
                </c:pt>
                <c:pt idx="350">
                  <c:v>5.5</c:v>
                </c:pt>
                <c:pt idx="351">
                  <c:v>5.5</c:v>
                </c:pt>
                <c:pt idx="352">
                  <c:v>5.5</c:v>
                </c:pt>
                <c:pt idx="353">
                  <c:v>5.5</c:v>
                </c:pt>
                <c:pt idx="354">
                  <c:v>5.5</c:v>
                </c:pt>
                <c:pt idx="355">
                  <c:v>5.5</c:v>
                </c:pt>
                <c:pt idx="356">
                  <c:v>5.5</c:v>
                </c:pt>
                <c:pt idx="357">
                  <c:v>5.5</c:v>
                </c:pt>
                <c:pt idx="358">
                  <c:v>5.5</c:v>
                </c:pt>
                <c:pt idx="359">
                  <c:v>5.5</c:v>
                </c:pt>
                <c:pt idx="360">
                  <c:v>5.5</c:v>
                </c:pt>
                <c:pt idx="361">
                  <c:v>5.5</c:v>
                </c:pt>
                <c:pt idx="362">
                  <c:v>5.5</c:v>
                </c:pt>
                <c:pt idx="363">
                  <c:v>5.5</c:v>
                </c:pt>
                <c:pt idx="364">
                  <c:v>5.5</c:v>
                </c:pt>
                <c:pt idx="365">
                  <c:v>5.5</c:v>
                </c:pt>
                <c:pt idx="366">
                  <c:v>5.5</c:v>
                </c:pt>
                <c:pt idx="367">
                  <c:v>5.5</c:v>
                </c:pt>
                <c:pt idx="368">
                  <c:v>5.5</c:v>
                </c:pt>
                <c:pt idx="369">
                  <c:v>5.5</c:v>
                </c:pt>
                <c:pt idx="370">
                  <c:v>5.5</c:v>
                </c:pt>
                <c:pt idx="371">
                  <c:v>5.5</c:v>
                </c:pt>
                <c:pt idx="372">
                  <c:v>5.5</c:v>
                </c:pt>
                <c:pt idx="373">
                  <c:v>5.5</c:v>
                </c:pt>
                <c:pt idx="374">
                  <c:v>5</c:v>
                </c:pt>
                <c:pt idx="375">
                  <c:v>5</c:v>
                </c:pt>
                <c:pt idx="376">
                  <c:v>5</c:v>
                </c:pt>
                <c:pt idx="377">
                  <c:v>5</c:v>
                </c:pt>
                <c:pt idx="378">
                  <c:v>5</c:v>
                </c:pt>
                <c:pt idx="379">
                  <c:v>5</c:v>
                </c:pt>
                <c:pt idx="380">
                  <c:v>5</c:v>
                </c:pt>
                <c:pt idx="381">
                  <c:v>5</c:v>
                </c:pt>
                <c:pt idx="382">
                  <c:v>5</c:v>
                </c:pt>
                <c:pt idx="383">
                  <c:v>5</c:v>
                </c:pt>
                <c:pt idx="384">
                  <c:v>5</c:v>
                </c:pt>
                <c:pt idx="385">
                  <c:v>5</c:v>
                </c:pt>
                <c:pt idx="386">
                  <c:v>5</c:v>
                </c:pt>
                <c:pt idx="387">
                  <c:v>5</c:v>
                </c:pt>
                <c:pt idx="388">
                  <c:v>5</c:v>
                </c:pt>
                <c:pt idx="389">
                  <c:v>5</c:v>
                </c:pt>
                <c:pt idx="390">
                  <c:v>5</c:v>
                </c:pt>
                <c:pt idx="391">
                  <c:v>5</c:v>
                </c:pt>
                <c:pt idx="392">
                  <c:v>5</c:v>
                </c:pt>
                <c:pt idx="393">
                  <c:v>5</c:v>
                </c:pt>
                <c:pt idx="394">
                  <c:v>5</c:v>
                </c:pt>
                <c:pt idx="395">
                  <c:v>5</c:v>
                </c:pt>
                <c:pt idx="396">
                  <c:v>5</c:v>
                </c:pt>
                <c:pt idx="397">
                  <c:v>5</c:v>
                </c:pt>
                <c:pt idx="398">
                  <c:v>5</c:v>
                </c:pt>
                <c:pt idx="399">
                  <c:v>5</c:v>
                </c:pt>
                <c:pt idx="400">
                  <c:v>5</c:v>
                </c:pt>
                <c:pt idx="402">
                  <c:v>5</c:v>
                </c:pt>
                <c:pt idx="403">
                  <c:v>5</c:v>
                </c:pt>
                <c:pt idx="404">
                  <c:v>5</c:v>
                </c:pt>
                <c:pt idx="405">
                  <c:v>5</c:v>
                </c:pt>
                <c:pt idx="406">
                  <c:v>5</c:v>
                </c:pt>
                <c:pt idx="407">
                  <c:v>5</c:v>
                </c:pt>
                <c:pt idx="408">
                  <c:v>5</c:v>
                </c:pt>
                <c:pt idx="409">
                  <c:v>5</c:v>
                </c:pt>
                <c:pt idx="410">
                  <c:v>5</c:v>
                </c:pt>
                <c:pt idx="411">
                  <c:v>5</c:v>
                </c:pt>
                <c:pt idx="412">
                  <c:v>5</c:v>
                </c:pt>
                <c:pt idx="413">
                  <c:v>4.75</c:v>
                </c:pt>
                <c:pt idx="414">
                  <c:v>4.75</c:v>
                </c:pt>
                <c:pt idx="415">
                  <c:v>4.75</c:v>
                </c:pt>
                <c:pt idx="416">
                  <c:v>4.75</c:v>
                </c:pt>
                <c:pt idx="417">
                  <c:v>4.75</c:v>
                </c:pt>
                <c:pt idx="418">
                  <c:v>4.75</c:v>
                </c:pt>
                <c:pt idx="419">
                  <c:v>4.75</c:v>
                </c:pt>
                <c:pt idx="420">
                  <c:v>4.75</c:v>
                </c:pt>
                <c:pt idx="421">
                  <c:v>4.75</c:v>
                </c:pt>
                <c:pt idx="422">
                  <c:v>4.75</c:v>
                </c:pt>
                <c:pt idx="423">
                  <c:v>4.75</c:v>
                </c:pt>
                <c:pt idx="424">
                  <c:v>4.75</c:v>
                </c:pt>
                <c:pt idx="425">
                  <c:v>4.75</c:v>
                </c:pt>
                <c:pt idx="426">
                  <c:v>4.75</c:v>
                </c:pt>
                <c:pt idx="427">
                  <c:v>4.75</c:v>
                </c:pt>
                <c:pt idx="428">
                  <c:v>4.75</c:v>
                </c:pt>
                <c:pt idx="429">
                  <c:v>4.75</c:v>
                </c:pt>
                <c:pt idx="430">
                  <c:v>4.75</c:v>
                </c:pt>
                <c:pt idx="431">
                  <c:v>4.75</c:v>
                </c:pt>
                <c:pt idx="432">
                  <c:v>4.75</c:v>
                </c:pt>
                <c:pt idx="433">
                  <c:v>4.75</c:v>
                </c:pt>
                <c:pt idx="434">
                  <c:v>4.75</c:v>
                </c:pt>
                <c:pt idx="435">
                  <c:v>4.75</c:v>
                </c:pt>
                <c:pt idx="436">
                  <c:v>4.75</c:v>
                </c:pt>
                <c:pt idx="437">
                  <c:v>4.75</c:v>
                </c:pt>
                <c:pt idx="438">
                  <c:v>4.75</c:v>
                </c:pt>
                <c:pt idx="439">
                  <c:v>4.75</c:v>
                </c:pt>
                <c:pt idx="440">
                  <c:v>4.75</c:v>
                </c:pt>
                <c:pt idx="441">
                  <c:v>4.75</c:v>
                </c:pt>
                <c:pt idx="442">
                  <c:v>4.75</c:v>
                </c:pt>
                <c:pt idx="443">
                  <c:v>4.75</c:v>
                </c:pt>
                <c:pt idx="444">
                  <c:v>4.75</c:v>
                </c:pt>
                <c:pt idx="445">
                  <c:v>4.75</c:v>
                </c:pt>
                <c:pt idx="446">
                  <c:v>4.75</c:v>
                </c:pt>
                <c:pt idx="447">
                  <c:v>4.75</c:v>
                </c:pt>
                <c:pt idx="448">
                  <c:v>4.75</c:v>
                </c:pt>
                <c:pt idx="449">
                  <c:v>4.75</c:v>
                </c:pt>
                <c:pt idx="450">
                  <c:v>4.75</c:v>
                </c:pt>
                <c:pt idx="451">
                  <c:v>4.75</c:v>
                </c:pt>
                <c:pt idx="452">
                  <c:v>4.75</c:v>
                </c:pt>
                <c:pt idx="453">
                  <c:v>4.75</c:v>
                </c:pt>
                <c:pt idx="454">
                  <c:v>4.75</c:v>
                </c:pt>
                <c:pt idx="455">
                  <c:v>4.75</c:v>
                </c:pt>
                <c:pt idx="456">
                  <c:v>4.75</c:v>
                </c:pt>
                <c:pt idx="457">
                  <c:v>4.75</c:v>
                </c:pt>
                <c:pt idx="458">
                  <c:v>4.75</c:v>
                </c:pt>
                <c:pt idx="459">
                  <c:v>4.75</c:v>
                </c:pt>
                <c:pt idx="460">
                  <c:v>4.75</c:v>
                </c:pt>
                <c:pt idx="461">
                  <c:v>4.75</c:v>
                </c:pt>
                <c:pt idx="462">
                  <c:v>4.75</c:v>
                </c:pt>
                <c:pt idx="463">
                  <c:v>4.75</c:v>
                </c:pt>
                <c:pt idx="464">
                  <c:v>4.75</c:v>
                </c:pt>
                <c:pt idx="465">
                  <c:v>4.75</c:v>
                </c:pt>
                <c:pt idx="466">
                  <c:v>4.75</c:v>
                </c:pt>
                <c:pt idx="467">
                  <c:v>4.75</c:v>
                </c:pt>
                <c:pt idx="468">
                  <c:v>4.75</c:v>
                </c:pt>
                <c:pt idx="469">
                  <c:v>4.75</c:v>
                </c:pt>
                <c:pt idx="470">
                  <c:v>4.75</c:v>
                </c:pt>
                <c:pt idx="471">
                  <c:v>4.75</c:v>
                </c:pt>
                <c:pt idx="472">
                  <c:v>4.75</c:v>
                </c:pt>
                <c:pt idx="473">
                  <c:v>4.75</c:v>
                </c:pt>
                <c:pt idx="474">
                  <c:v>4.75</c:v>
                </c:pt>
                <c:pt idx="475">
                  <c:v>4.75</c:v>
                </c:pt>
                <c:pt idx="476">
                  <c:v>4.75</c:v>
                </c:pt>
                <c:pt idx="477">
                  <c:v>4.75</c:v>
                </c:pt>
                <c:pt idx="478">
                  <c:v>4.75</c:v>
                </c:pt>
                <c:pt idx="479">
                  <c:v>4.75</c:v>
                </c:pt>
                <c:pt idx="480">
                  <c:v>4.75</c:v>
                </c:pt>
                <c:pt idx="481">
                  <c:v>4.75</c:v>
                </c:pt>
                <c:pt idx="482">
                  <c:v>4.75</c:v>
                </c:pt>
                <c:pt idx="483">
                  <c:v>4.75</c:v>
                </c:pt>
                <c:pt idx="484">
                  <c:v>4.75</c:v>
                </c:pt>
                <c:pt idx="485">
                  <c:v>4.75</c:v>
                </c:pt>
                <c:pt idx="486">
                  <c:v>4.75</c:v>
                </c:pt>
                <c:pt idx="487">
                  <c:v>4.75</c:v>
                </c:pt>
                <c:pt idx="488">
                  <c:v>4.75</c:v>
                </c:pt>
                <c:pt idx="489">
                  <c:v>4.75</c:v>
                </c:pt>
                <c:pt idx="490">
                  <c:v>4.75</c:v>
                </c:pt>
                <c:pt idx="491">
                  <c:v>4.75</c:v>
                </c:pt>
                <c:pt idx="492">
                  <c:v>4.75</c:v>
                </c:pt>
                <c:pt idx="493">
                  <c:v>4.75</c:v>
                </c:pt>
                <c:pt idx="494">
                  <c:v>4.75</c:v>
                </c:pt>
                <c:pt idx="495">
                  <c:v>4.75</c:v>
                </c:pt>
                <c:pt idx="496">
                  <c:v>4.75</c:v>
                </c:pt>
                <c:pt idx="497">
                  <c:v>4.75</c:v>
                </c:pt>
                <c:pt idx="498">
                  <c:v>4.75</c:v>
                </c:pt>
                <c:pt idx="499">
                  <c:v>4.75</c:v>
                </c:pt>
                <c:pt idx="500">
                  <c:v>4.75</c:v>
                </c:pt>
                <c:pt idx="501">
                  <c:v>4.75</c:v>
                </c:pt>
                <c:pt idx="502">
                  <c:v>4.75</c:v>
                </c:pt>
                <c:pt idx="503">
                  <c:v>4.75</c:v>
                </c:pt>
                <c:pt idx="504">
                  <c:v>4.75</c:v>
                </c:pt>
                <c:pt idx="505">
                  <c:v>4.75</c:v>
                </c:pt>
                <c:pt idx="506">
                  <c:v>4.75</c:v>
                </c:pt>
                <c:pt idx="507">
                  <c:v>4.75</c:v>
                </c:pt>
                <c:pt idx="508">
                  <c:v>4.75</c:v>
                </c:pt>
                <c:pt idx="509">
                  <c:v>4.75</c:v>
                </c:pt>
                <c:pt idx="510">
                  <c:v>4.75</c:v>
                </c:pt>
                <c:pt idx="511">
                  <c:v>4.75</c:v>
                </c:pt>
                <c:pt idx="512">
                  <c:v>4.75</c:v>
                </c:pt>
                <c:pt idx="513">
                  <c:v>4.75</c:v>
                </c:pt>
                <c:pt idx="514">
                  <c:v>4.75</c:v>
                </c:pt>
                <c:pt idx="515">
                  <c:v>4.75</c:v>
                </c:pt>
                <c:pt idx="516">
                  <c:v>4.75</c:v>
                </c:pt>
                <c:pt idx="517">
                  <c:v>4.75</c:v>
                </c:pt>
                <c:pt idx="518">
                  <c:v>4.75</c:v>
                </c:pt>
                <c:pt idx="519">
                  <c:v>4.75</c:v>
                </c:pt>
                <c:pt idx="520">
                  <c:v>4.75</c:v>
                </c:pt>
                <c:pt idx="521">
                  <c:v>4.75</c:v>
                </c:pt>
                <c:pt idx="522">
                  <c:v>4.75</c:v>
                </c:pt>
                <c:pt idx="523">
                  <c:v>4.75</c:v>
                </c:pt>
                <c:pt idx="524">
                  <c:v>4.75</c:v>
                </c:pt>
                <c:pt idx="525">
                  <c:v>4.75</c:v>
                </c:pt>
                <c:pt idx="526">
                  <c:v>4.75</c:v>
                </c:pt>
                <c:pt idx="527">
                  <c:v>4.75</c:v>
                </c:pt>
                <c:pt idx="528">
                  <c:v>4.75</c:v>
                </c:pt>
                <c:pt idx="529">
                  <c:v>4.75</c:v>
                </c:pt>
                <c:pt idx="530">
                  <c:v>4.75</c:v>
                </c:pt>
                <c:pt idx="531">
                  <c:v>4.75</c:v>
                </c:pt>
                <c:pt idx="532">
                  <c:v>4.75</c:v>
                </c:pt>
                <c:pt idx="533">
                  <c:v>4.75</c:v>
                </c:pt>
                <c:pt idx="534">
                  <c:v>4.75</c:v>
                </c:pt>
                <c:pt idx="535">
                  <c:v>4.75</c:v>
                </c:pt>
                <c:pt idx="536">
                  <c:v>4.75</c:v>
                </c:pt>
                <c:pt idx="537">
                  <c:v>4.75</c:v>
                </c:pt>
                <c:pt idx="538">
                  <c:v>4.75</c:v>
                </c:pt>
                <c:pt idx="539">
                  <c:v>4.75</c:v>
                </c:pt>
                <c:pt idx="540">
                  <c:v>4.75</c:v>
                </c:pt>
                <c:pt idx="541">
                  <c:v>4.75</c:v>
                </c:pt>
                <c:pt idx="542">
                  <c:v>4.75</c:v>
                </c:pt>
                <c:pt idx="543">
                  <c:v>4.75</c:v>
                </c:pt>
                <c:pt idx="544">
                  <c:v>4.75</c:v>
                </c:pt>
                <c:pt idx="545">
                  <c:v>4.75</c:v>
                </c:pt>
                <c:pt idx="546">
                  <c:v>4.75</c:v>
                </c:pt>
                <c:pt idx="547">
                  <c:v>4.75</c:v>
                </c:pt>
                <c:pt idx="548">
                  <c:v>4.75</c:v>
                </c:pt>
                <c:pt idx="549">
                  <c:v>4.75</c:v>
                </c:pt>
                <c:pt idx="550">
                  <c:v>4.75</c:v>
                </c:pt>
                <c:pt idx="551">
                  <c:v>4.75</c:v>
                </c:pt>
                <c:pt idx="552">
                  <c:v>4.75</c:v>
                </c:pt>
                <c:pt idx="553">
                  <c:v>4.75</c:v>
                </c:pt>
                <c:pt idx="554">
                  <c:v>4.75</c:v>
                </c:pt>
                <c:pt idx="555">
                  <c:v>4.75</c:v>
                </c:pt>
                <c:pt idx="556">
                  <c:v>4.75</c:v>
                </c:pt>
                <c:pt idx="557">
                  <c:v>4.75</c:v>
                </c:pt>
                <c:pt idx="558">
                  <c:v>4.75</c:v>
                </c:pt>
                <c:pt idx="559">
                  <c:v>4.75</c:v>
                </c:pt>
                <c:pt idx="560">
                  <c:v>4.75</c:v>
                </c:pt>
                <c:pt idx="561">
                  <c:v>4.75</c:v>
                </c:pt>
                <c:pt idx="562">
                  <c:v>4.75</c:v>
                </c:pt>
                <c:pt idx="563">
                  <c:v>4.75</c:v>
                </c:pt>
                <c:pt idx="564">
                  <c:v>4.75</c:v>
                </c:pt>
                <c:pt idx="565">
                  <c:v>4.75</c:v>
                </c:pt>
                <c:pt idx="566">
                  <c:v>4.75</c:v>
                </c:pt>
                <c:pt idx="567">
                  <c:v>4.75</c:v>
                </c:pt>
                <c:pt idx="568">
                  <c:v>4.75</c:v>
                </c:pt>
                <c:pt idx="569">
                  <c:v>4.75</c:v>
                </c:pt>
                <c:pt idx="570">
                  <c:v>4.75</c:v>
                </c:pt>
                <c:pt idx="571">
                  <c:v>4.75</c:v>
                </c:pt>
                <c:pt idx="572">
                  <c:v>4.75</c:v>
                </c:pt>
                <c:pt idx="573">
                  <c:v>4.75</c:v>
                </c:pt>
                <c:pt idx="574">
                  <c:v>4.75</c:v>
                </c:pt>
                <c:pt idx="575">
                  <c:v>4.75</c:v>
                </c:pt>
                <c:pt idx="576">
                  <c:v>4.75</c:v>
                </c:pt>
                <c:pt idx="577">
                  <c:v>4.75</c:v>
                </c:pt>
                <c:pt idx="578">
                  <c:v>4.75</c:v>
                </c:pt>
                <c:pt idx="579">
                  <c:v>4.75</c:v>
                </c:pt>
                <c:pt idx="580">
                  <c:v>4.75</c:v>
                </c:pt>
                <c:pt idx="581">
                  <c:v>4.75</c:v>
                </c:pt>
                <c:pt idx="582">
                  <c:v>4.75</c:v>
                </c:pt>
                <c:pt idx="583">
                  <c:v>4.75</c:v>
                </c:pt>
                <c:pt idx="584">
                  <c:v>4.75</c:v>
                </c:pt>
                <c:pt idx="585">
                  <c:v>4.75</c:v>
                </c:pt>
                <c:pt idx="586">
                  <c:v>4.75</c:v>
                </c:pt>
                <c:pt idx="587">
                  <c:v>4.75</c:v>
                </c:pt>
                <c:pt idx="588">
                  <c:v>4.75</c:v>
                </c:pt>
                <c:pt idx="589">
                  <c:v>4.75</c:v>
                </c:pt>
                <c:pt idx="590">
                  <c:v>4.75</c:v>
                </c:pt>
                <c:pt idx="591">
                  <c:v>4.75</c:v>
                </c:pt>
                <c:pt idx="592">
                  <c:v>4.75</c:v>
                </c:pt>
                <c:pt idx="593">
                  <c:v>4.75</c:v>
                </c:pt>
                <c:pt idx="594">
                  <c:v>4.75</c:v>
                </c:pt>
                <c:pt idx="595">
                  <c:v>4.75</c:v>
                </c:pt>
                <c:pt idx="596">
                  <c:v>4.75</c:v>
                </c:pt>
                <c:pt idx="597">
                  <c:v>4.75</c:v>
                </c:pt>
                <c:pt idx="598">
                  <c:v>4.75</c:v>
                </c:pt>
                <c:pt idx="599">
                  <c:v>4.75</c:v>
                </c:pt>
                <c:pt idx="600">
                  <c:v>4.75</c:v>
                </c:pt>
                <c:pt idx="601">
                  <c:v>4.75</c:v>
                </c:pt>
                <c:pt idx="602">
                  <c:v>4.75</c:v>
                </c:pt>
                <c:pt idx="603">
                  <c:v>4.75</c:v>
                </c:pt>
                <c:pt idx="604">
                  <c:v>4.75</c:v>
                </c:pt>
                <c:pt idx="605">
                  <c:v>4.75</c:v>
                </c:pt>
                <c:pt idx="606">
                  <c:v>4.75</c:v>
                </c:pt>
                <c:pt idx="607">
                  <c:v>4.75</c:v>
                </c:pt>
                <c:pt idx="608">
                  <c:v>4.75</c:v>
                </c:pt>
                <c:pt idx="609">
                  <c:v>4.75</c:v>
                </c:pt>
                <c:pt idx="610">
                  <c:v>4.75</c:v>
                </c:pt>
                <c:pt idx="611">
                  <c:v>4.75</c:v>
                </c:pt>
                <c:pt idx="612">
                  <c:v>4.75</c:v>
                </c:pt>
                <c:pt idx="613">
                  <c:v>4.75</c:v>
                </c:pt>
                <c:pt idx="614">
                  <c:v>4.75</c:v>
                </c:pt>
                <c:pt idx="615">
                  <c:v>4.75</c:v>
                </c:pt>
                <c:pt idx="616">
                  <c:v>4.75</c:v>
                </c:pt>
                <c:pt idx="617">
                  <c:v>4.75</c:v>
                </c:pt>
                <c:pt idx="618">
                  <c:v>4.75</c:v>
                </c:pt>
                <c:pt idx="619">
                  <c:v>4.75</c:v>
                </c:pt>
                <c:pt idx="620">
                  <c:v>4.75</c:v>
                </c:pt>
                <c:pt idx="621">
                  <c:v>4.75</c:v>
                </c:pt>
                <c:pt idx="622">
                  <c:v>4.75</c:v>
                </c:pt>
                <c:pt idx="623">
                  <c:v>4.75</c:v>
                </c:pt>
                <c:pt idx="624">
                  <c:v>4.75</c:v>
                </c:pt>
                <c:pt idx="625">
                  <c:v>4.75</c:v>
                </c:pt>
                <c:pt idx="626">
                  <c:v>4.75</c:v>
                </c:pt>
                <c:pt idx="627">
                  <c:v>4.75</c:v>
                </c:pt>
                <c:pt idx="628">
                  <c:v>4.75</c:v>
                </c:pt>
                <c:pt idx="629">
                  <c:v>4.75</c:v>
                </c:pt>
                <c:pt idx="630">
                  <c:v>4.75</c:v>
                </c:pt>
                <c:pt idx="631">
                  <c:v>4.75</c:v>
                </c:pt>
                <c:pt idx="632">
                  <c:v>4.75</c:v>
                </c:pt>
                <c:pt idx="633">
                  <c:v>4.75</c:v>
                </c:pt>
                <c:pt idx="634">
                  <c:v>4.75</c:v>
                </c:pt>
                <c:pt idx="635">
                  <c:v>4.75</c:v>
                </c:pt>
                <c:pt idx="636">
                  <c:v>4.75</c:v>
                </c:pt>
                <c:pt idx="637">
                  <c:v>4.75</c:v>
                </c:pt>
                <c:pt idx="638">
                  <c:v>4.75</c:v>
                </c:pt>
                <c:pt idx="639">
                  <c:v>4.75</c:v>
                </c:pt>
                <c:pt idx="640">
                  <c:v>4.75</c:v>
                </c:pt>
                <c:pt idx="641">
                  <c:v>4.75</c:v>
                </c:pt>
                <c:pt idx="642">
                  <c:v>4.75</c:v>
                </c:pt>
                <c:pt idx="643">
                  <c:v>4.75</c:v>
                </c:pt>
                <c:pt idx="644">
                  <c:v>4.75</c:v>
                </c:pt>
                <c:pt idx="645">
                  <c:v>4.75</c:v>
                </c:pt>
                <c:pt idx="646">
                  <c:v>4.75</c:v>
                </c:pt>
                <c:pt idx="647">
                  <c:v>4.75</c:v>
                </c:pt>
                <c:pt idx="648">
                  <c:v>4.75</c:v>
                </c:pt>
                <c:pt idx="649">
                  <c:v>4.75</c:v>
                </c:pt>
                <c:pt idx="650">
                  <c:v>4.75</c:v>
                </c:pt>
                <c:pt idx="651">
                  <c:v>4.75</c:v>
                </c:pt>
                <c:pt idx="652">
                  <c:v>4.75</c:v>
                </c:pt>
                <c:pt idx="653">
                  <c:v>4.75</c:v>
                </c:pt>
                <c:pt idx="654">
                  <c:v>4.75</c:v>
                </c:pt>
                <c:pt idx="655">
                  <c:v>4.75</c:v>
                </c:pt>
                <c:pt idx="656">
                  <c:v>4.75</c:v>
                </c:pt>
                <c:pt idx="657">
                  <c:v>4.75</c:v>
                </c:pt>
                <c:pt idx="658">
                  <c:v>4.75</c:v>
                </c:pt>
                <c:pt idx="659">
                  <c:v>4.75</c:v>
                </c:pt>
                <c:pt idx="660">
                  <c:v>4.75</c:v>
                </c:pt>
                <c:pt idx="661">
                  <c:v>4.75</c:v>
                </c:pt>
                <c:pt idx="662">
                  <c:v>4.75</c:v>
                </c:pt>
                <c:pt idx="663">
                  <c:v>4.75</c:v>
                </c:pt>
                <c:pt idx="664">
                  <c:v>4.75</c:v>
                </c:pt>
                <c:pt idx="665">
                  <c:v>4.75</c:v>
                </c:pt>
                <c:pt idx="666">
                  <c:v>4.75</c:v>
                </c:pt>
                <c:pt idx="667">
                  <c:v>4.75</c:v>
                </c:pt>
                <c:pt idx="668">
                  <c:v>4.75</c:v>
                </c:pt>
                <c:pt idx="669">
                  <c:v>4.75</c:v>
                </c:pt>
                <c:pt idx="670">
                  <c:v>4.75</c:v>
                </c:pt>
                <c:pt idx="671">
                  <c:v>4.75</c:v>
                </c:pt>
                <c:pt idx="672">
                  <c:v>4.75</c:v>
                </c:pt>
                <c:pt idx="673">
                  <c:v>4.75</c:v>
                </c:pt>
                <c:pt idx="674">
                  <c:v>4.75</c:v>
                </c:pt>
                <c:pt idx="675">
                  <c:v>4.75</c:v>
                </c:pt>
                <c:pt idx="676">
                  <c:v>4.75</c:v>
                </c:pt>
                <c:pt idx="677">
                  <c:v>4.75</c:v>
                </c:pt>
                <c:pt idx="678">
                  <c:v>4.75</c:v>
                </c:pt>
                <c:pt idx="679">
                  <c:v>4.75</c:v>
                </c:pt>
                <c:pt idx="680">
                  <c:v>4.75</c:v>
                </c:pt>
                <c:pt idx="681">
                  <c:v>4.75</c:v>
                </c:pt>
                <c:pt idx="682">
                  <c:v>4.75</c:v>
                </c:pt>
                <c:pt idx="683">
                  <c:v>4.75</c:v>
                </c:pt>
                <c:pt idx="684">
                  <c:v>4.75</c:v>
                </c:pt>
                <c:pt idx="685">
                  <c:v>4.75</c:v>
                </c:pt>
                <c:pt idx="686">
                  <c:v>4.75</c:v>
                </c:pt>
                <c:pt idx="687">
                  <c:v>4.75</c:v>
                </c:pt>
                <c:pt idx="688">
                  <c:v>4.75</c:v>
                </c:pt>
                <c:pt idx="689">
                  <c:v>4.75</c:v>
                </c:pt>
                <c:pt idx="690">
                  <c:v>4.75</c:v>
                </c:pt>
                <c:pt idx="691">
                  <c:v>4.75</c:v>
                </c:pt>
                <c:pt idx="692">
                  <c:v>4.75</c:v>
                </c:pt>
                <c:pt idx="693">
                  <c:v>4.75</c:v>
                </c:pt>
                <c:pt idx="694">
                  <c:v>4.75</c:v>
                </c:pt>
                <c:pt idx="695">
                  <c:v>4.75</c:v>
                </c:pt>
                <c:pt idx="696">
                  <c:v>5</c:v>
                </c:pt>
                <c:pt idx="697">
                  <c:v>5</c:v>
                </c:pt>
                <c:pt idx="698">
                  <c:v>5</c:v>
                </c:pt>
                <c:pt idx="699">
                  <c:v>5</c:v>
                </c:pt>
                <c:pt idx="700">
                  <c:v>5</c:v>
                </c:pt>
                <c:pt idx="701">
                  <c:v>5</c:v>
                </c:pt>
                <c:pt idx="702">
                  <c:v>5</c:v>
                </c:pt>
                <c:pt idx="703">
                  <c:v>5</c:v>
                </c:pt>
                <c:pt idx="704">
                  <c:v>5</c:v>
                </c:pt>
                <c:pt idx="705">
                  <c:v>5</c:v>
                </c:pt>
                <c:pt idx="706">
                  <c:v>5</c:v>
                </c:pt>
                <c:pt idx="707">
                  <c:v>5</c:v>
                </c:pt>
                <c:pt idx="708">
                  <c:v>5</c:v>
                </c:pt>
                <c:pt idx="709">
                  <c:v>5</c:v>
                </c:pt>
                <c:pt idx="710">
                  <c:v>5</c:v>
                </c:pt>
                <c:pt idx="711">
                  <c:v>5</c:v>
                </c:pt>
                <c:pt idx="712">
                  <c:v>5</c:v>
                </c:pt>
                <c:pt idx="713">
                  <c:v>5</c:v>
                </c:pt>
                <c:pt idx="714">
                  <c:v>5</c:v>
                </c:pt>
                <c:pt idx="715">
                  <c:v>5</c:v>
                </c:pt>
                <c:pt idx="716">
                  <c:v>5</c:v>
                </c:pt>
                <c:pt idx="717">
                  <c:v>5</c:v>
                </c:pt>
                <c:pt idx="718">
                  <c:v>5</c:v>
                </c:pt>
                <c:pt idx="719">
                  <c:v>5</c:v>
                </c:pt>
                <c:pt idx="720">
                  <c:v>5</c:v>
                </c:pt>
                <c:pt idx="721">
                  <c:v>5.25</c:v>
                </c:pt>
                <c:pt idx="722">
                  <c:v>5.25</c:v>
                </c:pt>
                <c:pt idx="723">
                  <c:v>5.25</c:v>
                </c:pt>
                <c:pt idx="724">
                  <c:v>5.25</c:v>
                </c:pt>
                <c:pt idx="725">
                  <c:v>5.25</c:v>
                </c:pt>
                <c:pt idx="726">
                  <c:v>5.25</c:v>
                </c:pt>
                <c:pt idx="727">
                  <c:v>5.25</c:v>
                </c:pt>
                <c:pt idx="728">
                  <c:v>5.25</c:v>
                </c:pt>
                <c:pt idx="729">
                  <c:v>5.25</c:v>
                </c:pt>
                <c:pt idx="730">
                  <c:v>5.25</c:v>
                </c:pt>
                <c:pt idx="731">
                  <c:v>5.25</c:v>
                </c:pt>
                <c:pt idx="732">
                  <c:v>5.25</c:v>
                </c:pt>
                <c:pt idx="733">
                  <c:v>5.25</c:v>
                </c:pt>
                <c:pt idx="734">
                  <c:v>5.25</c:v>
                </c:pt>
                <c:pt idx="735">
                  <c:v>5.25</c:v>
                </c:pt>
                <c:pt idx="736">
                  <c:v>5.25</c:v>
                </c:pt>
                <c:pt idx="737">
                  <c:v>5.25</c:v>
                </c:pt>
                <c:pt idx="738">
                  <c:v>5.25</c:v>
                </c:pt>
                <c:pt idx="739">
                  <c:v>5.25</c:v>
                </c:pt>
                <c:pt idx="740">
                  <c:v>5.25</c:v>
                </c:pt>
                <c:pt idx="741">
                  <c:v>5.25</c:v>
                </c:pt>
                <c:pt idx="742">
                  <c:v>5.25</c:v>
                </c:pt>
                <c:pt idx="743">
                  <c:v>5.25</c:v>
                </c:pt>
                <c:pt idx="744">
                  <c:v>5.25</c:v>
                </c:pt>
                <c:pt idx="745">
                  <c:v>5.25</c:v>
                </c:pt>
                <c:pt idx="746">
                  <c:v>5.25</c:v>
                </c:pt>
                <c:pt idx="747">
                  <c:v>5.25</c:v>
                </c:pt>
                <c:pt idx="748">
                  <c:v>5.25</c:v>
                </c:pt>
                <c:pt idx="749">
                  <c:v>5.25</c:v>
                </c:pt>
                <c:pt idx="750">
                  <c:v>5.25</c:v>
                </c:pt>
                <c:pt idx="751">
                  <c:v>5.25</c:v>
                </c:pt>
                <c:pt idx="752">
                  <c:v>5.25</c:v>
                </c:pt>
                <c:pt idx="753">
                  <c:v>5.25</c:v>
                </c:pt>
                <c:pt idx="754">
                  <c:v>5.25</c:v>
                </c:pt>
                <c:pt idx="755">
                  <c:v>5.25</c:v>
                </c:pt>
                <c:pt idx="756">
                  <c:v>5.25</c:v>
                </c:pt>
                <c:pt idx="757">
                  <c:v>5.25</c:v>
                </c:pt>
                <c:pt idx="758">
                  <c:v>5.25</c:v>
                </c:pt>
                <c:pt idx="759">
                  <c:v>5.25</c:v>
                </c:pt>
                <c:pt idx="760">
                  <c:v>5.25</c:v>
                </c:pt>
                <c:pt idx="761">
                  <c:v>5.25</c:v>
                </c:pt>
                <c:pt idx="762">
                  <c:v>5.25</c:v>
                </c:pt>
                <c:pt idx="763">
                  <c:v>5.25</c:v>
                </c:pt>
                <c:pt idx="764">
                  <c:v>5.25</c:v>
                </c:pt>
                <c:pt idx="765">
                  <c:v>5.25</c:v>
                </c:pt>
                <c:pt idx="766">
                  <c:v>5.25</c:v>
                </c:pt>
                <c:pt idx="767">
                  <c:v>5.25</c:v>
                </c:pt>
                <c:pt idx="768">
                  <c:v>5.25</c:v>
                </c:pt>
                <c:pt idx="769">
                  <c:v>5.25</c:v>
                </c:pt>
                <c:pt idx="770">
                  <c:v>5.25</c:v>
                </c:pt>
                <c:pt idx="771">
                  <c:v>5.25</c:v>
                </c:pt>
                <c:pt idx="772">
                  <c:v>5.25</c:v>
                </c:pt>
                <c:pt idx="773">
                  <c:v>5.25</c:v>
                </c:pt>
                <c:pt idx="774">
                  <c:v>5.25</c:v>
                </c:pt>
                <c:pt idx="775">
                  <c:v>5.25</c:v>
                </c:pt>
                <c:pt idx="776">
                  <c:v>5.25</c:v>
                </c:pt>
                <c:pt idx="777">
                  <c:v>5.25</c:v>
                </c:pt>
                <c:pt idx="778">
                  <c:v>5.25</c:v>
                </c:pt>
                <c:pt idx="779">
                  <c:v>5.25</c:v>
                </c:pt>
                <c:pt idx="780">
                  <c:v>5.25</c:v>
                </c:pt>
                <c:pt idx="781">
                  <c:v>5.25</c:v>
                </c:pt>
                <c:pt idx="782">
                  <c:v>5.25</c:v>
                </c:pt>
                <c:pt idx="783">
                  <c:v>5.25</c:v>
                </c:pt>
                <c:pt idx="784">
                  <c:v>5.25</c:v>
                </c:pt>
                <c:pt idx="785">
                  <c:v>5.5</c:v>
                </c:pt>
                <c:pt idx="786">
                  <c:v>5.5</c:v>
                </c:pt>
                <c:pt idx="787">
                  <c:v>5.5</c:v>
                </c:pt>
                <c:pt idx="788">
                  <c:v>5.5</c:v>
                </c:pt>
                <c:pt idx="789">
                  <c:v>5.5</c:v>
                </c:pt>
                <c:pt idx="790">
                  <c:v>5.5</c:v>
                </c:pt>
                <c:pt idx="791">
                  <c:v>5.5</c:v>
                </c:pt>
                <c:pt idx="792">
                  <c:v>5.5</c:v>
                </c:pt>
                <c:pt idx="793">
                  <c:v>5.5</c:v>
                </c:pt>
                <c:pt idx="794">
                  <c:v>5.5</c:v>
                </c:pt>
                <c:pt idx="795">
                  <c:v>5.5</c:v>
                </c:pt>
                <c:pt idx="796">
                  <c:v>5.5</c:v>
                </c:pt>
                <c:pt idx="797">
                  <c:v>5.5</c:v>
                </c:pt>
                <c:pt idx="798">
                  <c:v>5.5</c:v>
                </c:pt>
                <c:pt idx="799">
                  <c:v>5.5</c:v>
                </c:pt>
                <c:pt idx="800">
                  <c:v>5.5</c:v>
                </c:pt>
                <c:pt idx="801">
                  <c:v>5.5</c:v>
                </c:pt>
                <c:pt idx="802">
                  <c:v>5.5</c:v>
                </c:pt>
                <c:pt idx="803">
                  <c:v>5.5</c:v>
                </c:pt>
                <c:pt idx="804">
                  <c:v>5.5</c:v>
                </c:pt>
                <c:pt idx="805">
                  <c:v>5.75</c:v>
                </c:pt>
                <c:pt idx="806">
                  <c:v>5.75</c:v>
                </c:pt>
                <c:pt idx="807">
                  <c:v>5.75</c:v>
                </c:pt>
                <c:pt idx="808">
                  <c:v>5.75</c:v>
                </c:pt>
                <c:pt idx="809">
                  <c:v>5.75</c:v>
                </c:pt>
                <c:pt idx="810">
                  <c:v>5.75</c:v>
                </c:pt>
                <c:pt idx="811">
                  <c:v>5.75</c:v>
                </c:pt>
                <c:pt idx="812">
                  <c:v>5.75</c:v>
                </c:pt>
                <c:pt idx="813">
                  <c:v>5.75</c:v>
                </c:pt>
                <c:pt idx="814">
                  <c:v>5.75</c:v>
                </c:pt>
                <c:pt idx="815">
                  <c:v>5.75</c:v>
                </c:pt>
                <c:pt idx="816">
                  <c:v>5.75</c:v>
                </c:pt>
                <c:pt idx="817">
                  <c:v>5.75</c:v>
                </c:pt>
                <c:pt idx="818">
                  <c:v>5.75</c:v>
                </c:pt>
                <c:pt idx="819">
                  <c:v>5.75</c:v>
                </c:pt>
                <c:pt idx="820">
                  <c:v>5.75</c:v>
                </c:pt>
                <c:pt idx="821">
                  <c:v>5.75</c:v>
                </c:pt>
                <c:pt idx="822">
                  <c:v>5.75</c:v>
                </c:pt>
                <c:pt idx="823">
                  <c:v>5.75</c:v>
                </c:pt>
                <c:pt idx="824">
                  <c:v>5.75</c:v>
                </c:pt>
                <c:pt idx="825">
                  <c:v>5.75</c:v>
                </c:pt>
                <c:pt idx="826">
                  <c:v>5.75</c:v>
                </c:pt>
                <c:pt idx="827">
                  <c:v>5.75</c:v>
                </c:pt>
                <c:pt idx="828">
                  <c:v>5.75</c:v>
                </c:pt>
                <c:pt idx="829">
                  <c:v>5.75</c:v>
                </c:pt>
                <c:pt idx="830">
                  <c:v>5.75</c:v>
                </c:pt>
                <c:pt idx="831">
                  <c:v>5.75</c:v>
                </c:pt>
                <c:pt idx="832">
                  <c:v>5.75</c:v>
                </c:pt>
                <c:pt idx="833">
                  <c:v>5.75</c:v>
                </c:pt>
                <c:pt idx="834">
                  <c:v>5.75</c:v>
                </c:pt>
                <c:pt idx="835">
                  <c:v>5.75</c:v>
                </c:pt>
                <c:pt idx="836">
                  <c:v>5.75</c:v>
                </c:pt>
                <c:pt idx="837">
                  <c:v>5.75</c:v>
                </c:pt>
                <c:pt idx="838">
                  <c:v>5.75</c:v>
                </c:pt>
                <c:pt idx="839">
                  <c:v>5.75</c:v>
                </c:pt>
                <c:pt idx="840">
                  <c:v>5.75</c:v>
                </c:pt>
                <c:pt idx="841">
                  <c:v>5.75</c:v>
                </c:pt>
                <c:pt idx="842">
                  <c:v>5.75</c:v>
                </c:pt>
                <c:pt idx="843">
                  <c:v>5.75</c:v>
                </c:pt>
                <c:pt idx="844">
                  <c:v>5.75</c:v>
                </c:pt>
                <c:pt idx="845">
                  <c:v>5.75</c:v>
                </c:pt>
                <c:pt idx="846">
                  <c:v>5.75</c:v>
                </c:pt>
                <c:pt idx="847">
                  <c:v>5.75</c:v>
                </c:pt>
                <c:pt idx="848">
                  <c:v>5.75</c:v>
                </c:pt>
                <c:pt idx="849">
                  <c:v>5.75</c:v>
                </c:pt>
                <c:pt idx="850">
                  <c:v>6</c:v>
                </c:pt>
                <c:pt idx="851">
                  <c:v>6</c:v>
                </c:pt>
                <c:pt idx="852">
                  <c:v>6</c:v>
                </c:pt>
                <c:pt idx="853">
                  <c:v>6</c:v>
                </c:pt>
                <c:pt idx="854">
                  <c:v>6</c:v>
                </c:pt>
                <c:pt idx="855">
                  <c:v>6</c:v>
                </c:pt>
                <c:pt idx="856">
                  <c:v>6</c:v>
                </c:pt>
                <c:pt idx="857">
                  <c:v>6</c:v>
                </c:pt>
                <c:pt idx="858">
                  <c:v>6</c:v>
                </c:pt>
                <c:pt idx="859">
                  <c:v>6</c:v>
                </c:pt>
                <c:pt idx="860">
                  <c:v>6</c:v>
                </c:pt>
                <c:pt idx="861">
                  <c:v>6</c:v>
                </c:pt>
                <c:pt idx="862">
                  <c:v>6</c:v>
                </c:pt>
                <c:pt idx="863">
                  <c:v>6</c:v>
                </c:pt>
                <c:pt idx="864">
                  <c:v>6</c:v>
                </c:pt>
                <c:pt idx="865">
                  <c:v>6</c:v>
                </c:pt>
                <c:pt idx="866">
                  <c:v>6</c:v>
                </c:pt>
                <c:pt idx="867">
                  <c:v>6</c:v>
                </c:pt>
                <c:pt idx="868">
                  <c:v>6</c:v>
                </c:pt>
                <c:pt idx="869">
                  <c:v>6</c:v>
                </c:pt>
                <c:pt idx="870">
                  <c:v>6</c:v>
                </c:pt>
                <c:pt idx="871">
                  <c:v>6</c:v>
                </c:pt>
                <c:pt idx="872">
                  <c:v>6</c:v>
                </c:pt>
                <c:pt idx="873">
                  <c:v>6</c:v>
                </c:pt>
                <c:pt idx="874">
                  <c:v>6</c:v>
                </c:pt>
                <c:pt idx="875">
                  <c:v>6</c:v>
                </c:pt>
                <c:pt idx="876">
                  <c:v>6</c:v>
                </c:pt>
                <c:pt idx="877">
                  <c:v>6</c:v>
                </c:pt>
                <c:pt idx="878">
                  <c:v>6</c:v>
                </c:pt>
                <c:pt idx="879">
                  <c:v>6</c:v>
                </c:pt>
                <c:pt idx="880">
                  <c:v>6</c:v>
                </c:pt>
                <c:pt idx="881">
                  <c:v>6</c:v>
                </c:pt>
                <c:pt idx="882">
                  <c:v>6</c:v>
                </c:pt>
                <c:pt idx="883">
                  <c:v>6</c:v>
                </c:pt>
                <c:pt idx="884">
                  <c:v>6</c:v>
                </c:pt>
                <c:pt idx="885">
                  <c:v>6</c:v>
                </c:pt>
                <c:pt idx="886">
                  <c:v>6</c:v>
                </c:pt>
                <c:pt idx="887">
                  <c:v>6</c:v>
                </c:pt>
                <c:pt idx="888">
                  <c:v>6</c:v>
                </c:pt>
                <c:pt idx="889">
                  <c:v>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Sheet2!$Q$24</c:f>
              <c:strCache>
                <c:ptCount val="1"/>
                <c:pt idx="0">
                  <c:v>Reverse Repo</c:v>
                </c:pt>
              </c:strCache>
            </c:strRef>
          </c:tx>
          <c:spPr>
            <a:ln w="50800">
              <a:solidFill>
                <a:srgbClr val="009200"/>
              </a:solidFill>
            </a:ln>
          </c:spPr>
          <c:marker>
            <c:symbol val="none"/>
          </c:marker>
          <c:cat>
            <c:numRef>
              <c:f>Sheet2!$O$25:$O$914</c:f>
              <c:numCache>
                <c:formatCode>d\-mmm\-yy</c:formatCode>
                <c:ptCount val="890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39452</c:v>
                </c:pt>
                <c:pt idx="5">
                  <c:v>39454</c:v>
                </c:pt>
                <c:pt idx="6">
                  <c:v>39455</c:v>
                </c:pt>
                <c:pt idx="7">
                  <c:v>39456</c:v>
                </c:pt>
                <c:pt idx="8">
                  <c:v>39457</c:v>
                </c:pt>
                <c:pt idx="9">
                  <c:v>39458</c:v>
                </c:pt>
                <c:pt idx="10">
                  <c:v>39459</c:v>
                </c:pt>
                <c:pt idx="11">
                  <c:v>39461</c:v>
                </c:pt>
                <c:pt idx="12">
                  <c:v>39462</c:v>
                </c:pt>
                <c:pt idx="13">
                  <c:v>39463</c:v>
                </c:pt>
                <c:pt idx="14">
                  <c:v>39464</c:v>
                </c:pt>
                <c:pt idx="15">
                  <c:v>39465</c:v>
                </c:pt>
                <c:pt idx="16">
                  <c:v>39466</c:v>
                </c:pt>
                <c:pt idx="17">
                  <c:v>39468</c:v>
                </c:pt>
                <c:pt idx="18">
                  <c:v>39469</c:v>
                </c:pt>
                <c:pt idx="19">
                  <c:v>39470</c:v>
                </c:pt>
                <c:pt idx="20">
                  <c:v>39471</c:v>
                </c:pt>
                <c:pt idx="21">
                  <c:v>39472</c:v>
                </c:pt>
                <c:pt idx="22">
                  <c:v>39473</c:v>
                </c:pt>
                <c:pt idx="23">
                  <c:v>39475</c:v>
                </c:pt>
                <c:pt idx="24">
                  <c:v>39476</c:v>
                </c:pt>
                <c:pt idx="25">
                  <c:v>39477</c:v>
                </c:pt>
                <c:pt idx="26">
                  <c:v>39478</c:v>
                </c:pt>
                <c:pt idx="27">
                  <c:v>39479</c:v>
                </c:pt>
                <c:pt idx="28">
                  <c:v>39480</c:v>
                </c:pt>
                <c:pt idx="29">
                  <c:v>39482</c:v>
                </c:pt>
                <c:pt idx="30">
                  <c:v>39483</c:v>
                </c:pt>
                <c:pt idx="31">
                  <c:v>39484</c:v>
                </c:pt>
                <c:pt idx="32">
                  <c:v>39485</c:v>
                </c:pt>
                <c:pt idx="33">
                  <c:v>39486</c:v>
                </c:pt>
                <c:pt idx="34">
                  <c:v>39487</c:v>
                </c:pt>
                <c:pt idx="35">
                  <c:v>39489</c:v>
                </c:pt>
                <c:pt idx="36">
                  <c:v>39490</c:v>
                </c:pt>
                <c:pt idx="37">
                  <c:v>39491</c:v>
                </c:pt>
                <c:pt idx="38">
                  <c:v>39492</c:v>
                </c:pt>
                <c:pt idx="39">
                  <c:v>39493</c:v>
                </c:pt>
                <c:pt idx="40">
                  <c:v>39494</c:v>
                </c:pt>
                <c:pt idx="41">
                  <c:v>39496</c:v>
                </c:pt>
                <c:pt idx="42">
                  <c:v>39497</c:v>
                </c:pt>
                <c:pt idx="43">
                  <c:v>39498</c:v>
                </c:pt>
                <c:pt idx="44">
                  <c:v>39499</c:v>
                </c:pt>
                <c:pt idx="45">
                  <c:v>39500</c:v>
                </c:pt>
                <c:pt idx="46">
                  <c:v>39501</c:v>
                </c:pt>
                <c:pt idx="47">
                  <c:v>39503</c:v>
                </c:pt>
                <c:pt idx="48">
                  <c:v>39504</c:v>
                </c:pt>
                <c:pt idx="49">
                  <c:v>39505</c:v>
                </c:pt>
                <c:pt idx="50">
                  <c:v>39506</c:v>
                </c:pt>
                <c:pt idx="51">
                  <c:v>39507</c:v>
                </c:pt>
                <c:pt idx="52">
                  <c:v>39508</c:v>
                </c:pt>
                <c:pt idx="53">
                  <c:v>39510</c:v>
                </c:pt>
                <c:pt idx="54">
                  <c:v>39511</c:v>
                </c:pt>
                <c:pt idx="55">
                  <c:v>39512</c:v>
                </c:pt>
                <c:pt idx="56">
                  <c:v>39513</c:v>
                </c:pt>
                <c:pt idx="57">
                  <c:v>39514</c:v>
                </c:pt>
                <c:pt idx="58">
                  <c:v>39515</c:v>
                </c:pt>
                <c:pt idx="59">
                  <c:v>39517</c:v>
                </c:pt>
                <c:pt idx="60">
                  <c:v>39518</c:v>
                </c:pt>
                <c:pt idx="61">
                  <c:v>39519</c:v>
                </c:pt>
                <c:pt idx="62">
                  <c:v>39520</c:v>
                </c:pt>
                <c:pt idx="63">
                  <c:v>39521</c:v>
                </c:pt>
                <c:pt idx="64">
                  <c:v>39522</c:v>
                </c:pt>
                <c:pt idx="65">
                  <c:v>39524</c:v>
                </c:pt>
                <c:pt idx="66">
                  <c:v>39525</c:v>
                </c:pt>
                <c:pt idx="67">
                  <c:v>39526</c:v>
                </c:pt>
                <c:pt idx="68">
                  <c:v>39527</c:v>
                </c:pt>
                <c:pt idx="69">
                  <c:v>39528</c:v>
                </c:pt>
                <c:pt idx="70">
                  <c:v>39529</c:v>
                </c:pt>
                <c:pt idx="71">
                  <c:v>39531</c:v>
                </c:pt>
                <c:pt idx="72">
                  <c:v>39532</c:v>
                </c:pt>
                <c:pt idx="73">
                  <c:v>39533</c:v>
                </c:pt>
                <c:pt idx="74">
                  <c:v>39534</c:v>
                </c:pt>
                <c:pt idx="75">
                  <c:v>39535</c:v>
                </c:pt>
                <c:pt idx="76">
                  <c:v>39536</c:v>
                </c:pt>
                <c:pt idx="77">
                  <c:v>39538</c:v>
                </c:pt>
                <c:pt idx="78">
                  <c:v>39540</c:v>
                </c:pt>
                <c:pt idx="79">
                  <c:v>39541</c:v>
                </c:pt>
                <c:pt idx="80">
                  <c:v>39542</c:v>
                </c:pt>
                <c:pt idx="81">
                  <c:v>39543</c:v>
                </c:pt>
                <c:pt idx="82">
                  <c:v>39545</c:v>
                </c:pt>
                <c:pt idx="83">
                  <c:v>39546</c:v>
                </c:pt>
                <c:pt idx="84">
                  <c:v>39547</c:v>
                </c:pt>
                <c:pt idx="85">
                  <c:v>39548</c:v>
                </c:pt>
                <c:pt idx="86">
                  <c:v>39549</c:v>
                </c:pt>
                <c:pt idx="87">
                  <c:v>39550</c:v>
                </c:pt>
                <c:pt idx="88">
                  <c:v>39552</c:v>
                </c:pt>
                <c:pt idx="89">
                  <c:v>39553</c:v>
                </c:pt>
                <c:pt idx="90">
                  <c:v>39554</c:v>
                </c:pt>
                <c:pt idx="91">
                  <c:v>39555</c:v>
                </c:pt>
                <c:pt idx="92">
                  <c:v>39556</c:v>
                </c:pt>
                <c:pt idx="93">
                  <c:v>39557</c:v>
                </c:pt>
                <c:pt idx="94">
                  <c:v>39559</c:v>
                </c:pt>
                <c:pt idx="95">
                  <c:v>39560</c:v>
                </c:pt>
                <c:pt idx="96">
                  <c:v>39561</c:v>
                </c:pt>
                <c:pt idx="97">
                  <c:v>39562</c:v>
                </c:pt>
                <c:pt idx="98">
                  <c:v>39563</c:v>
                </c:pt>
                <c:pt idx="99">
                  <c:v>39564</c:v>
                </c:pt>
                <c:pt idx="100">
                  <c:v>39566</c:v>
                </c:pt>
                <c:pt idx="101">
                  <c:v>39567</c:v>
                </c:pt>
                <c:pt idx="102">
                  <c:v>39568</c:v>
                </c:pt>
                <c:pt idx="103">
                  <c:v>39569</c:v>
                </c:pt>
                <c:pt idx="104">
                  <c:v>39570</c:v>
                </c:pt>
                <c:pt idx="105">
                  <c:v>39571</c:v>
                </c:pt>
                <c:pt idx="106">
                  <c:v>39573</c:v>
                </c:pt>
                <c:pt idx="107">
                  <c:v>39574</c:v>
                </c:pt>
                <c:pt idx="108">
                  <c:v>39575</c:v>
                </c:pt>
                <c:pt idx="109">
                  <c:v>39576</c:v>
                </c:pt>
                <c:pt idx="110">
                  <c:v>39577</c:v>
                </c:pt>
                <c:pt idx="111">
                  <c:v>39578</c:v>
                </c:pt>
                <c:pt idx="112">
                  <c:v>39580</c:v>
                </c:pt>
                <c:pt idx="113">
                  <c:v>39581</c:v>
                </c:pt>
                <c:pt idx="114">
                  <c:v>39582</c:v>
                </c:pt>
                <c:pt idx="115">
                  <c:v>39583</c:v>
                </c:pt>
                <c:pt idx="116">
                  <c:v>39584</c:v>
                </c:pt>
                <c:pt idx="117">
                  <c:v>39585</c:v>
                </c:pt>
                <c:pt idx="118">
                  <c:v>39587</c:v>
                </c:pt>
                <c:pt idx="119">
                  <c:v>39588</c:v>
                </c:pt>
                <c:pt idx="120">
                  <c:v>39589</c:v>
                </c:pt>
                <c:pt idx="121">
                  <c:v>39590</c:v>
                </c:pt>
                <c:pt idx="122">
                  <c:v>39591</c:v>
                </c:pt>
                <c:pt idx="123">
                  <c:v>39592</c:v>
                </c:pt>
                <c:pt idx="124">
                  <c:v>39594</c:v>
                </c:pt>
                <c:pt idx="125">
                  <c:v>39595</c:v>
                </c:pt>
                <c:pt idx="126">
                  <c:v>39596</c:v>
                </c:pt>
                <c:pt idx="127">
                  <c:v>39597</c:v>
                </c:pt>
                <c:pt idx="128">
                  <c:v>39598</c:v>
                </c:pt>
                <c:pt idx="129">
                  <c:v>39599</c:v>
                </c:pt>
                <c:pt idx="130">
                  <c:v>39601</c:v>
                </c:pt>
                <c:pt idx="131">
                  <c:v>39602</c:v>
                </c:pt>
                <c:pt idx="132">
                  <c:v>39603</c:v>
                </c:pt>
                <c:pt idx="133">
                  <c:v>39604</c:v>
                </c:pt>
                <c:pt idx="134">
                  <c:v>39605</c:v>
                </c:pt>
                <c:pt idx="135">
                  <c:v>39606</c:v>
                </c:pt>
                <c:pt idx="136">
                  <c:v>39608</c:v>
                </c:pt>
                <c:pt idx="137">
                  <c:v>39609</c:v>
                </c:pt>
                <c:pt idx="138">
                  <c:v>39610</c:v>
                </c:pt>
                <c:pt idx="139">
                  <c:v>39611</c:v>
                </c:pt>
                <c:pt idx="140">
                  <c:v>39612</c:v>
                </c:pt>
                <c:pt idx="141">
                  <c:v>39613</c:v>
                </c:pt>
                <c:pt idx="142">
                  <c:v>39615</c:v>
                </c:pt>
                <c:pt idx="143">
                  <c:v>39616</c:v>
                </c:pt>
                <c:pt idx="144">
                  <c:v>39617</c:v>
                </c:pt>
                <c:pt idx="145">
                  <c:v>39618</c:v>
                </c:pt>
                <c:pt idx="146">
                  <c:v>39619</c:v>
                </c:pt>
                <c:pt idx="147">
                  <c:v>39620</c:v>
                </c:pt>
                <c:pt idx="148">
                  <c:v>39622</c:v>
                </c:pt>
                <c:pt idx="149">
                  <c:v>39623</c:v>
                </c:pt>
                <c:pt idx="150">
                  <c:v>39624</c:v>
                </c:pt>
                <c:pt idx="151">
                  <c:v>39625</c:v>
                </c:pt>
                <c:pt idx="152">
                  <c:v>39626</c:v>
                </c:pt>
                <c:pt idx="153">
                  <c:v>39627</c:v>
                </c:pt>
                <c:pt idx="154">
                  <c:v>39629</c:v>
                </c:pt>
                <c:pt idx="155">
                  <c:v>39631</c:v>
                </c:pt>
                <c:pt idx="156">
                  <c:v>39632</c:v>
                </c:pt>
                <c:pt idx="157">
                  <c:v>39633</c:v>
                </c:pt>
                <c:pt idx="158">
                  <c:v>39634</c:v>
                </c:pt>
                <c:pt idx="159">
                  <c:v>39636</c:v>
                </c:pt>
                <c:pt idx="160">
                  <c:v>39637</c:v>
                </c:pt>
                <c:pt idx="161">
                  <c:v>39638</c:v>
                </c:pt>
                <c:pt idx="162">
                  <c:v>39639</c:v>
                </c:pt>
                <c:pt idx="163">
                  <c:v>39640</c:v>
                </c:pt>
                <c:pt idx="164">
                  <c:v>39641</c:v>
                </c:pt>
                <c:pt idx="165">
                  <c:v>39643</c:v>
                </c:pt>
                <c:pt idx="166">
                  <c:v>39644</c:v>
                </c:pt>
                <c:pt idx="167">
                  <c:v>39645</c:v>
                </c:pt>
                <c:pt idx="168">
                  <c:v>39646</c:v>
                </c:pt>
                <c:pt idx="169">
                  <c:v>39647</c:v>
                </c:pt>
                <c:pt idx="170">
                  <c:v>39648</c:v>
                </c:pt>
                <c:pt idx="171">
                  <c:v>39650</c:v>
                </c:pt>
                <c:pt idx="172">
                  <c:v>39651</c:v>
                </c:pt>
                <c:pt idx="173">
                  <c:v>39652</c:v>
                </c:pt>
                <c:pt idx="174">
                  <c:v>39653</c:v>
                </c:pt>
                <c:pt idx="175">
                  <c:v>39654</c:v>
                </c:pt>
                <c:pt idx="176">
                  <c:v>39655</c:v>
                </c:pt>
                <c:pt idx="177">
                  <c:v>39657</c:v>
                </c:pt>
                <c:pt idx="178">
                  <c:v>39658</c:v>
                </c:pt>
                <c:pt idx="179">
                  <c:v>39659</c:v>
                </c:pt>
                <c:pt idx="180">
                  <c:v>39660</c:v>
                </c:pt>
                <c:pt idx="181">
                  <c:v>39661</c:v>
                </c:pt>
                <c:pt idx="182">
                  <c:v>39662</c:v>
                </c:pt>
                <c:pt idx="183">
                  <c:v>39664</c:v>
                </c:pt>
                <c:pt idx="184">
                  <c:v>39665</c:v>
                </c:pt>
                <c:pt idx="185">
                  <c:v>39666</c:v>
                </c:pt>
                <c:pt idx="186">
                  <c:v>39667</c:v>
                </c:pt>
                <c:pt idx="187">
                  <c:v>39668</c:v>
                </c:pt>
                <c:pt idx="188">
                  <c:v>39669</c:v>
                </c:pt>
                <c:pt idx="189">
                  <c:v>39671</c:v>
                </c:pt>
                <c:pt idx="190">
                  <c:v>39672</c:v>
                </c:pt>
                <c:pt idx="191">
                  <c:v>39673</c:v>
                </c:pt>
                <c:pt idx="192">
                  <c:v>39674</c:v>
                </c:pt>
                <c:pt idx="193">
                  <c:v>39675</c:v>
                </c:pt>
                <c:pt idx="194">
                  <c:v>39676</c:v>
                </c:pt>
                <c:pt idx="195">
                  <c:v>39678</c:v>
                </c:pt>
                <c:pt idx="196">
                  <c:v>39679</c:v>
                </c:pt>
                <c:pt idx="197">
                  <c:v>39680</c:v>
                </c:pt>
                <c:pt idx="198">
                  <c:v>39681</c:v>
                </c:pt>
                <c:pt idx="199">
                  <c:v>39682</c:v>
                </c:pt>
                <c:pt idx="200">
                  <c:v>39683</c:v>
                </c:pt>
                <c:pt idx="201">
                  <c:v>39685</c:v>
                </c:pt>
                <c:pt idx="202">
                  <c:v>39686</c:v>
                </c:pt>
                <c:pt idx="203">
                  <c:v>39687</c:v>
                </c:pt>
                <c:pt idx="204">
                  <c:v>39688</c:v>
                </c:pt>
                <c:pt idx="205">
                  <c:v>39689</c:v>
                </c:pt>
                <c:pt idx="206">
                  <c:v>39690</c:v>
                </c:pt>
                <c:pt idx="207">
                  <c:v>39692</c:v>
                </c:pt>
                <c:pt idx="208">
                  <c:v>39693</c:v>
                </c:pt>
                <c:pt idx="209">
                  <c:v>39694</c:v>
                </c:pt>
                <c:pt idx="210">
                  <c:v>39695</c:v>
                </c:pt>
                <c:pt idx="211">
                  <c:v>39696</c:v>
                </c:pt>
                <c:pt idx="212">
                  <c:v>39697</c:v>
                </c:pt>
                <c:pt idx="213">
                  <c:v>39699</c:v>
                </c:pt>
                <c:pt idx="214">
                  <c:v>39700</c:v>
                </c:pt>
                <c:pt idx="215">
                  <c:v>39701</c:v>
                </c:pt>
                <c:pt idx="216">
                  <c:v>39702</c:v>
                </c:pt>
                <c:pt idx="217">
                  <c:v>39703</c:v>
                </c:pt>
                <c:pt idx="218">
                  <c:v>39704</c:v>
                </c:pt>
                <c:pt idx="219">
                  <c:v>39706</c:v>
                </c:pt>
                <c:pt idx="220">
                  <c:v>39707</c:v>
                </c:pt>
                <c:pt idx="221">
                  <c:v>39708</c:v>
                </c:pt>
                <c:pt idx="222">
                  <c:v>39709</c:v>
                </c:pt>
                <c:pt idx="223">
                  <c:v>39710</c:v>
                </c:pt>
                <c:pt idx="224">
                  <c:v>39711</c:v>
                </c:pt>
                <c:pt idx="225">
                  <c:v>39713</c:v>
                </c:pt>
                <c:pt idx="226">
                  <c:v>39714</c:v>
                </c:pt>
                <c:pt idx="227">
                  <c:v>39715</c:v>
                </c:pt>
                <c:pt idx="228">
                  <c:v>39716</c:v>
                </c:pt>
                <c:pt idx="229">
                  <c:v>39717</c:v>
                </c:pt>
                <c:pt idx="230">
                  <c:v>39718</c:v>
                </c:pt>
                <c:pt idx="231">
                  <c:v>39720</c:v>
                </c:pt>
                <c:pt idx="232">
                  <c:v>39721</c:v>
                </c:pt>
                <c:pt idx="233">
                  <c:v>39722</c:v>
                </c:pt>
                <c:pt idx="234">
                  <c:v>39723</c:v>
                </c:pt>
                <c:pt idx="235">
                  <c:v>39724</c:v>
                </c:pt>
                <c:pt idx="236">
                  <c:v>39725</c:v>
                </c:pt>
                <c:pt idx="237">
                  <c:v>39727</c:v>
                </c:pt>
                <c:pt idx="238">
                  <c:v>39728</c:v>
                </c:pt>
                <c:pt idx="239">
                  <c:v>39729</c:v>
                </c:pt>
                <c:pt idx="240">
                  <c:v>39730</c:v>
                </c:pt>
                <c:pt idx="241">
                  <c:v>39731</c:v>
                </c:pt>
                <c:pt idx="242">
                  <c:v>39732</c:v>
                </c:pt>
                <c:pt idx="243">
                  <c:v>39734</c:v>
                </c:pt>
                <c:pt idx="244">
                  <c:v>39735</c:v>
                </c:pt>
                <c:pt idx="245">
                  <c:v>39736</c:v>
                </c:pt>
                <c:pt idx="246">
                  <c:v>39737</c:v>
                </c:pt>
                <c:pt idx="247">
                  <c:v>39738</c:v>
                </c:pt>
                <c:pt idx="248">
                  <c:v>39739</c:v>
                </c:pt>
                <c:pt idx="249">
                  <c:v>39740</c:v>
                </c:pt>
                <c:pt idx="250">
                  <c:v>39741</c:v>
                </c:pt>
                <c:pt idx="251">
                  <c:v>39742</c:v>
                </c:pt>
                <c:pt idx="252">
                  <c:v>39743</c:v>
                </c:pt>
                <c:pt idx="253">
                  <c:v>39744</c:v>
                </c:pt>
                <c:pt idx="254">
                  <c:v>39745</c:v>
                </c:pt>
                <c:pt idx="255">
                  <c:v>39746</c:v>
                </c:pt>
                <c:pt idx="256">
                  <c:v>39747</c:v>
                </c:pt>
                <c:pt idx="257">
                  <c:v>39748</c:v>
                </c:pt>
                <c:pt idx="258">
                  <c:v>39749</c:v>
                </c:pt>
                <c:pt idx="259">
                  <c:v>39750</c:v>
                </c:pt>
                <c:pt idx="260">
                  <c:v>39751</c:v>
                </c:pt>
                <c:pt idx="261">
                  <c:v>39752</c:v>
                </c:pt>
                <c:pt idx="262">
                  <c:v>39753</c:v>
                </c:pt>
                <c:pt idx="263">
                  <c:v>39754</c:v>
                </c:pt>
                <c:pt idx="264">
                  <c:v>39755</c:v>
                </c:pt>
                <c:pt idx="265">
                  <c:v>39756</c:v>
                </c:pt>
                <c:pt idx="266">
                  <c:v>39757</c:v>
                </c:pt>
                <c:pt idx="267">
                  <c:v>39758</c:v>
                </c:pt>
                <c:pt idx="268">
                  <c:v>39759</c:v>
                </c:pt>
                <c:pt idx="269">
                  <c:v>39760</c:v>
                </c:pt>
                <c:pt idx="270">
                  <c:v>39761</c:v>
                </c:pt>
                <c:pt idx="271">
                  <c:v>39762</c:v>
                </c:pt>
                <c:pt idx="272">
                  <c:v>39763</c:v>
                </c:pt>
                <c:pt idx="273">
                  <c:v>39764</c:v>
                </c:pt>
                <c:pt idx="274">
                  <c:v>39765</c:v>
                </c:pt>
                <c:pt idx="275">
                  <c:v>39766</c:v>
                </c:pt>
                <c:pt idx="276">
                  <c:v>39767</c:v>
                </c:pt>
                <c:pt idx="277">
                  <c:v>39768</c:v>
                </c:pt>
                <c:pt idx="278">
                  <c:v>39769</c:v>
                </c:pt>
                <c:pt idx="279">
                  <c:v>39770</c:v>
                </c:pt>
                <c:pt idx="280">
                  <c:v>39771</c:v>
                </c:pt>
                <c:pt idx="281">
                  <c:v>39772</c:v>
                </c:pt>
                <c:pt idx="282">
                  <c:v>39773</c:v>
                </c:pt>
                <c:pt idx="283">
                  <c:v>39774</c:v>
                </c:pt>
                <c:pt idx="284">
                  <c:v>39775</c:v>
                </c:pt>
                <c:pt idx="285">
                  <c:v>39776</c:v>
                </c:pt>
                <c:pt idx="286">
                  <c:v>39777</c:v>
                </c:pt>
                <c:pt idx="287">
                  <c:v>39778</c:v>
                </c:pt>
                <c:pt idx="288">
                  <c:v>39779</c:v>
                </c:pt>
                <c:pt idx="289">
                  <c:v>39780</c:v>
                </c:pt>
                <c:pt idx="290">
                  <c:v>39781</c:v>
                </c:pt>
                <c:pt idx="291">
                  <c:v>39782</c:v>
                </c:pt>
                <c:pt idx="292">
                  <c:v>39783</c:v>
                </c:pt>
                <c:pt idx="293">
                  <c:v>39784</c:v>
                </c:pt>
                <c:pt idx="294">
                  <c:v>39785</c:v>
                </c:pt>
                <c:pt idx="295">
                  <c:v>39786</c:v>
                </c:pt>
                <c:pt idx="296">
                  <c:v>39787</c:v>
                </c:pt>
                <c:pt idx="297">
                  <c:v>39788</c:v>
                </c:pt>
                <c:pt idx="298">
                  <c:v>39789</c:v>
                </c:pt>
                <c:pt idx="299">
                  <c:v>39790</c:v>
                </c:pt>
                <c:pt idx="300">
                  <c:v>39792</c:v>
                </c:pt>
                <c:pt idx="301">
                  <c:v>39793</c:v>
                </c:pt>
                <c:pt idx="302">
                  <c:v>39794</c:v>
                </c:pt>
                <c:pt idx="303">
                  <c:v>39795</c:v>
                </c:pt>
                <c:pt idx="304">
                  <c:v>39796</c:v>
                </c:pt>
                <c:pt idx="305">
                  <c:v>39797</c:v>
                </c:pt>
                <c:pt idx="306">
                  <c:v>39798</c:v>
                </c:pt>
                <c:pt idx="307">
                  <c:v>39799</c:v>
                </c:pt>
                <c:pt idx="308">
                  <c:v>39800</c:v>
                </c:pt>
                <c:pt idx="309">
                  <c:v>39801</c:v>
                </c:pt>
                <c:pt idx="310">
                  <c:v>39802</c:v>
                </c:pt>
                <c:pt idx="311">
                  <c:v>39804</c:v>
                </c:pt>
                <c:pt idx="312">
                  <c:v>39805</c:v>
                </c:pt>
                <c:pt idx="313">
                  <c:v>39806</c:v>
                </c:pt>
                <c:pt idx="314" formatCode="dd\-mmm\-yy">
                  <c:v>39807</c:v>
                </c:pt>
                <c:pt idx="315">
                  <c:v>39808</c:v>
                </c:pt>
                <c:pt idx="316">
                  <c:v>39809</c:v>
                </c:pt>
                <c:pt idx="317">
                  <c:v>39811</c:v>
                </c:pt>
                <c:pt idx="318">
                  <c:v>39812</c:v>
                </c:pt>
                <c:pt idx="319">
                  <c:v>39813</c:v>
                </c:pt>
                <c:pt idx="320">
                  <c:v>39814</c:v>
                </c:pt>
                <c:pt idx="321">
                  <c:v>39815</c:v>
                </c:pt>
                <c:pt idx="322">
                  <c:v>39816</c:v>
                </c:pt>
                <c:pt idx="323">
                  <c:v>39818</c:v>
                </c:pt>
                <c:pt idx="324">
                  <c:v>39819</c:v>
                </c:pt>
                <c:pt idx="325">
                  <c:v>39820</c:v>
                </c:pt>
                <c:pt idx="326">
                  <c:v>39821</c:v>
                </c:pt>
                <c:pt idx="327">
                  <c:v>39822</c:v>
                </c:pt>
                <c:pt idx="328">
                  <c:v>39823</c:v>
                </c:pt>
                <c:pt idx="329">
                  <c:v>39825</c:v>
                </c:pt>
                <c:pt idx="330">
                  <c:v>39826</c:v>
                </c:pt>
                <c:pt idx="331">
                  <c:v>39827</c:v>
                </c:pt>
                <c:pt idx="332">
                  <c:v>39828</c:v>
                </c:pt>
                <c:pt idx="333">
                  <c:v>39829</c:v>
                </c:pt>
                <c:pt idx="334">
                  <c:v>39830</c:v>
                </c:pt>
                <c:pt idx="335">
                  <c:v>39832</c:v>
                </c:pt>
                <c:pt idx="336">
                  <c:v>39833</c:v>
                </c:pt>
                <c:pt idx="337">
                  <c:v>39834</c:v>
                </c:pt>
                <c:pt idx="338">
                  <c:v>39835</c:v>
                </c:pt>
                <c:pt idx="339">
                  <c:v>39836</c:v>
                </c:pt>
                <c:pt idx="340">
                  <c:v>39837</c:v>
                </c:pt>
                <c:pt idx="341">
                  <c:v>39839</c:v>
                </c:pt>
                <c:pt idx="342">
                  <c:v>39840</c:v>
                </c:pt>
                <c:pt idx="343">
                  <c:v>39841</c:v>
                </c:pt>
                <c:pt idx="344">
                  <c:v>39842</c:v>
                </c:pt>
                <c:pt idx="345">
                  <c:v>39843</c:v>
                </c:pt>
                <c:pt idx="346">
                  <c:v>39844</c:v>
                </c:pt>
                <c:pt idx="347">
                  <c:v>39846</c:v>
                </c:pt>
                <c:pt idx="348">
                  <c:v>39847</c:v>
                </c:pt>
                <c:pt idx="349">
                  <c:v>39848</c:v>
                </c:pt>
                <c:pt idx="350">
                  <c:v>39849</c:v>
                </c:pt>
                <c:pt idx="351">
                  <c:v>39850</c:v>
                </c:pt>
                <c:pt idx="352">
                  <c:v>39851</c:v>
                </c:pt>
                <c:pt idx="353">
                  <c:v>39853</c:v>
                </c:pt>
                <c:pt idx="354">
                  <c:v>39854</c:v>
                </c:pt>
                <c:pt idx="355">
                  <c:v>39855</c:v>
                </c:pt>
                <c:pt idx="356">
                  <c:v>39856</c:v>
                </c:pt>
                <c:pt idx="357">
                  <c:v>39857</c:v>
                </c:pt>
                <c:pt idx="358">
                  <c:v>39858</c:v>
                </c:pt>
                <c:pt idx="359">
                  <c:v>39860</c:v>
                </c:pt>
                <c:pt idx="360">
                  <c:v>39861</c:v>
                </c:pt>
                <c:pt idx="361">
                  <c:v>39862</c:v>
                </c:pt>
                <c:pt idx="362">
                  <c:v>39863</c:v>
                </c:pt>
                <c:pt idx="363">
                  <c:v>39864</c:v>
                </c:pt>
                <c:pt idx="364">
                  <c:v>39865</c:v>
                </c:pt>
                <c:pt idx="365">
                  <c:v>39867</c:v>
                </c:pt>
                <c:pt idx="366">
                  <c:v>39868</c:v>
                </c:pt>
                <c:pt idx="367">
                  <c:v>39869</c:v>
                </c:pt>
                <c:pt idx="368">
                  <c:v>39870</c:v>
                </c:pt>
                <c:pt idx="369">
                  <c:v>39871</c:v>
                </c:pt>
                <c:pt idx="370">
                  <c:v>39872</c:v>
                </c:pt>
                <c:pt idx="371">
                  <c:v>39874</c:v>
                </c:pt>
                <c:pt idx="372">
                  <c:v>39875</c:v>
                </c:pt>
                <c:pt idx="373">
                  <c:v>39876</c:v>
                </c:pt>
                <c:pt idx="374">
                  <c:v>39877</c:v>
                </c:pt>
                <c:pt idx="375">
                  <c:v>39878</c:v>
                </c:pt>
                <c:pt idx="376">
                  <c:v>39879</c:v>
                </c:pt>
                <c:pt idx="377">
                  <c:v>39881</c:v>
                </c:pt>
                <c:pt idx="378">
                  <c:v>39882</c:v>
                </c:pt>
                <c:pt idx="379">
                  <c:v>39883</c:v>
                </c:pt>
                <c:pt idx="380">
                  <c:v>39884</c:v>
                </c:pt>
                <c:pt idx="381">
                  <c:v>39885</c:v>
                </c:pt>
                <c:pt idx="382">
                  <c:v>39886</c:v>
                </c:pt>
                <c:pt idx="383">
                  <c:v>39888</c:v>
                </c:pt>
                <c:pt idx="384">
                  <c:v>39889</c:v>
                </c:pt>
                <c:pt idx="385">
                  <c:v>39890</c:v>
                </c:pt>
                <c:pt idx="386">
                  <c:v>39891</c:v>
                </c:pt>
                <c:pt idx="387">
                  <c:v>39892</c:v>
                </c:pt>
                <c:pt idx="388">
                  <c:v>39893</c:v>
                </c:pt>
                <c:pt idx="389">
                  <c:v>39895</c:v>
                </c:pt>
                <c:pt idx="390">
                  <c:v>39896</c:v>
                </c:pt>
                <c:pt idx="391">
                  <c:v>39897</c:v>
                </c:pt>
                <c:pt idx="392">
                  <c:v>39898</c:v>
                </c:pt>
                <c:pt idx="393">
                  <c:v>39899</c:v>
                </c:pt>
                <c:pt idx="394">
                  <c:v>39900</c:v>
                </c:pt>
                <c:pt idx="395">
                  <c:v>39902</c:v>
                </c:pt>
                <c:pt idx="396">
                  <c:v>39903</c:v>
                </c:pt>
                <c:pt idx="397">
                  <c:v>39905</c:v>
                </c:pt>
                <c:pt idx="398">
                  <c:v>39906</c:v>
                </c:pt>
                <c:pt idx="399">
                  <c:v>39907</c:v>
                </c:pt>
                <c:pt idx="400">
                  <c:v>39909</c:v>
                </c:pt>
                <c:pt idx="401">
                  <c:v>39910</c:v>
                </c:pt>
                <c:pt idx="402">
                  <c:v>39911</c:v>
                </c:pt>
                <c:pt idx="403">
                  <c:v>39912</c:v>
                </c:pt>
                <c:pt idx="404">
                  <c:v>39913</c:v>
                </c:pt>
                <c:pt idx="405">
                  <c:v>39914</c:v>
                </c:pt>
                <c:pt idx="406">
                  <c:v>39916</c:v>
                </c:pt>
                <c:pt idx="407">
                  <c:v>39917</c:v>
                </c:pt>
                <c:pt idx="408">
                  <c:v>39918</c:v>
                </c:pt>
                <c:pt idx="409">
                  <c:v>39919</c:v>
                </c:pt>
                <c:pt idx="410">
                  <c:v>39920</c:v>
                </c:pt>
                <c:pt idx="411">
                  <c:v>39921</c:v>
                </c:pt>
                <c:pt idx="412">
                  <c:v>39923</c:v>
                </c:pt>
                <c:pt idx="413">
                  <c:v>39924</c:v>
                </c:pt>
                <c:pt idx="414">
                  <c:v>39925</c:v>
                </c:pt>
                <c:pt idx="415">
                  <c:v>39926</c:v>
                </c:pt>
                <c:pt idx="416">
                  <c:v>39927</c:v>
                </c:pt>
                <c:pt idx="417">
                  <c:v>39928</c:v>
                </c:pt>
                <c:pt idx="418">
                  <c:v>39930</c:v>
                </c:pt>
                <c:pt idx="419">
                  <c:v>39931</c:v>
                </c:pt>
                <c:pt idx="420">
                  <c:v>39932</c:v>
                </c:pt>
                <c:pt idx="421">
                  <c:v>39933</c:v>
                </c:pt>
                <c:pt idx="422">
                  <c:v>39934</c:v>
                </c:pt>
                <c:pt idx="423">
                  <c:v>39935</c:v>
                </c:pt>
                <c:pt idx="424">
                  <c:v>39937</c:v>
                </c:pt>
                <c:pt idx="425">
                  <c:v>39938</c:v>
                </c:pt>
                <c:pt idx="426">
                  <c:v>39939</c:v>
                </c:pt>
                <c:pt idx="427">
                  <c:v>39940</c:v>
                </c:pt>
                <c:pt idx="428">
                  <c:v>39941</c:v>
                </c:pt>
                <c:pt idx="429">
                  <c:v>39942</c:v>
                </c:pt>
                <c:pt idx="430">
                  <c:v>39944</c:v>
                </c:pt>
                <c:pt idx="431">
                  <c:v>39945</c:v>
                </c:pt>
                <c:pt idx="432">
                  <c:v>39946</c:v>
                </c:pt>
                <c:pt idx="433">
                  <c:v>39947</c:v>
                </c:pt>
                <c:pt idx="434">
                  <c:v>39948</c:v>
                </c:pt>
                <c:pt idx="435">
                  <c:v>39949</c:v>
                </c:pt>
                <c:pt idx="436">
                  <c:v>39951</c:v>
                </c:pt>
                <c:pt idx="437">
                  <c:v>39952</c:v>
                </c:pt>
                <c:pt idx="438">
                  <c:v>39953</c:v>
                </c:pt>
                <c:pt idx="439">
                  <c:v>39954</c:v>
                </c:pt>
                <c:pt idx="440">
                  <c:v>39955</c:v>
                </c:pt>
                <c:pt idx="441">
                  <c:v>39956</c:v>
                </c:pt>
                <c:pt idx="442">
                  <c:v>39958</c:v>
                </c:pt>
                <c:pt idx="443">
                  <c:v>39959</c:v>
                </c:pt>
                <c:pt idx="444">
                  <c:v>39960</c:v>
                </c:pt>
                <c:pt idx="445">
                  <c:v>39961</c:v>
                </c:pt>
                <c:pt idx="446">
                  <c:v>39962</c:v>
                </c:pt>
                <c:pt idx="447">
                  <c:v>39963</c:v>
                </c:pt>
                <c:pt idx="448">
                  <c:v>39965</c:v>
                </c:pt>
                <c:pt idx="449">
                  <c:v>39966</c:v>
                </c:pt>
                <c:pt idx="450">
                  <c:v>39967</c:v>
                </c:pt>
                <c:pt idx="451">
                  <c:v>39968</c:v>
                </c:pt>
                <c:pt idx="452">
                  <c:v>39969</c:v>
                </c:pt>
                <c:pt idx="453">
                  <c:v>39970</c:v>
                </c:pt>
                <c:pt idx="454">
                  <c:v>39972</c:v>
                </c:pt>
                <c:pt idx="455">
                  <c:v>39973</c:v>
                </c:pt>
                <c:pt idx="456">
                  <c:v>39974</c:v>
                </c:pt>
                <c:pt idx="457">
                  <c:v>39975</c:v>
                </c:pt>
                <c:pt idx="458">
                  <c:v>39976</c:v>
                </c:pt>
                <c:pt idx="459">
                  <c:v>39977</c:v>
                </c:pt>
                <c:pt idx="460">
                  <c:v>39979</c:v>
                </c:pt>
                <c:pt idx="461">
                  <c:v>39980</c:v>
                </c:pt>
                <c:pt idx="462">
                  <c:v>39981</c:v>
                </c:pt>
                <c:pt idx="463">
                  <c:v>39982</c:v>
                </c:pt>
                <c:pt idx="464">
                  <c:v>39983</c:v>
                </c:pt>
                <c:pt idx="465">
                  <c:v>39984</c:v>
                </c:pt>
                <c:pt idx="466">
                  <c:v>39986</c:v>
                </c:pt>
                <c:pt idx="467">
                  <c:v>39987</c:v>
                </c:pt>
                <c:pt idx="468">
                  <c:v>39988</c:v>
                </c:pt>
                <c:pt idx="469">
                  <c:v>39989</c:v>
                </c:pt>
                <c:pt idx="470">
                  <c:v>39990</c:v>
                </c:pt>
                <c:pt idx="471">
                  <c:v>39991</c:v>
                </c:pt>
                <c:pt idx="472">
                  <c:v>39993</c:v>
                </c:pt>
                <c:pt idx="473">
                  <c:v>39994</c:v>
                </c:pt>
                <c:pt idx="474">
                  <c:v>39996</c:v>
                </c:pt>
                <c:pt idx="475">
                  <c:v>39997</c:v>
                </c:pt>
                <c:pt idx="476">
                  <c:v>39998</c:v>
                </c:pt>
                <c:pt idx="477">
                  <c:v>40000</c:v>
                </c:pt>
                <c:pt idx="478">
                  <c:v>40001</c:v>
                </c:pt>
                <c:pt idx="479">
                  <c:v>40002</c:v>
                </c:pt>
                <c:pt idx="480">
                  <c:v>40003</c:v>
                </c:pt>
                <c:pt idx="481">
                  <c:v>40004</c:v>
                </c:pt>
                <c:pt idx="482">
                  <c:v>40005</c:v>
                </c:pt>
                <c:pt idx="483">
                  <c:v>40007</c:v>
                </c:pt>
                <c:pt idx="484">
                  <c:v>40008</c:v>
                </c:pt>
                <c:pt idx="485">
                  <c:v>40009</c:v>
                </c:pt>
                <c:pt idx="486">
                  <c:v>40010</c:v>
                </c:pt>
                <c:pt idx="487">
                  <c:v>40011</c:v>
                </c:pt>
                <c:pt idx="488">
                  <c:v>40012</c:v>
                </c:pt>
                <c:pt idx="489">
                  <c:v>40014</c:v>
                </c:pt>
                <c:pt idx="490">
                  <c:v>40015</c:v>
                </c:pt>
                <c:pt idx="491">
                  <c:v>40016</c:v>
                </c:pt>
                <c:pt idx="492">
                  <c:v>40017</c:v>
                </c:pt>
                <c:pt idx="493">
                  <c:v>40018</c:v>
                </c:pt>
                <c:pt idx="494">
                  <c:v>40019</c:v>
                </c:pt>
                <c:pt idx="495">
                  <c:v>40021</c:v>
                </c:pt>
                <c:pt idx="496">
                  <c:v>40022</c:v>
                </c:pt>
                <c:pt idx="497">
                  <c:v>40023</c:v>
                </c:pt>
                <c:pt idx="498">
                  <c:v>40024</c:v>
                </c:pt>
                <c:pt idx="499">
                  <c:v>40025</c:v>
                </c:pt>
                <c:pt idx="500">
                  <c:v>40026</c:v>
                </c:pt>
                <c:pt idx="501">
                  <c:v>40028</c:v>
                </c:pt>
                <c:pt idx="502">
                  <c:v>40029</c:v>
                </c:pt>
                <c:pt idx="503">
                  <c:v>40030</c:v>
                </c:pt>
                <c:pt idx="504">
                  <c:v>40031</c:v>
                </c:pt>
                <c:pt idx="505">
                  <c:v>40032</c:v>
                </c:pt>
                <c:pt idx="506">
                  <c:v>40033</c:v>
                </c:pt>
                <c:pt idx="507">
                  <c:v>40035</c:v>
                </c:pt>
                <c:pt idx="508">
                  <c:v>40036</c:v>
                </c:pt>
                <c:pt idx="509">
                  <c:v>40037</c:v>
                </c:pt>
                <c:pt idx="510">
                  <c:v>40038</c:v>
                </c:pt>
                <c:pt idx="511">
                  <c:v>40039</c:v>
                </c:pt>
                <c:pt idx="512">
                  <c:v>40040</c:v>
                </c:pt>
                <c:pt idx="513">
                  <c:v>40042</c:v>
                </c:pt>
                <c:pt idx="514">
                  <c:v>40043</c:v>
                </c:pt>
                <c:pt idx="515">
                  <c:v>40044</c:v>
                </c:pt>
                <c:pt idx="516">
                  <c:v>40045</c:v>
                </c:pt>
                <c:pt idx="517">
                  <c:v>40046</c:v>
                </c:pt>
                <c:pt idx="518">
                  <c:v>40047</c:v>
                </c:pt>
                <c:pt idx="519">
                  <c:v>40049</c:v>
                </c:pt>
                <c:pt idx="520">
                  <c:v>40050</c:v>
                </c:pt>
                <c:pt idx="521">
                  <c:v>40051</c:v>
                </c:pt>
                <c:pt idx="522">
                  <c:v>40052</c:v>
                </c:pt>
                <c:pt idx="523">
                  <c:v>40053</c:v>
                </c:pt>
                <c:pt idx="524">
                  <c:v>40054</c:v>
                </c:pt>
                <c:pt idx="525">
                  <c:v>40056</c:v>
                </c:pt>
                <c:pt idx="526">
                  <c:v>40057</c:v>
                </c:pt>
                <c:pt idx="527">
                  <c:v>40058</c:v>
                </c:pt>
                <c:pt idx="528">
                  <c:v>40059</c:v>
                </c:pt>
                <c:pt idx="529">
                  <c:v>40060</c:v>
                </c:pt>
                <c:pt idx="530">
                  <c:v>40061</c:v>
                </c:pt>
                <c:pt idx="531">
                  <c:v>40063</c:v>
                </c:pt>
                <c:pt idx="532">
                  <c:v>40064</c:v>
                </c:pt>
                <c:pt idx="533">
                  <c:v>40065</c:v>
                </c:pt>
                <c:pt idx="534">
                  <c:v>40066</c:v>
                </c:pt>
                <c:pt idx="535">
                  <c:v>40067</c:v>
                </c:pt>
                <c:pt idx="536">
                  <c:v>40068</c:v>
                </c:pt>
                <c:pt idx="537">
                  <c:v>40070</c:v>
                </c:pt>
                <c:pt idx="538">
                  <c:v>40071</c:v>
                </c:pt>
                <c:pt idx="539">
                  <c:v>40072</c:v>
                </c:pt>
                <c:pt idx="540">
                  <c:v>40073</c:v>
                </c:pt>
                <c:pt idx="541">
                  <c:v>40074</c:v>
                </c:pt>
                <c:pt idx="542">
                  <c:v>40075</c:v>
                </c:pt>
                <c:pt idx="543">
                  <c:v>40077</c:v>
                </c:pt>
                <c:pt idx="544">
                  <c:v>40078</c:v>
                </c:pt>
                <c:pt idx="545">
                  <c:v>40079</c:v>
                </c:pt>
                <c:pt idx="546">
                  <c:v>40080</c:v>
                </c:pt>
                <c:pt idx="547">
                  <c:v>40081</c:v>
                </c:pt>
                <c:pt idx="548">
                  <c:v>40082</c:v>
                </c:pt>
                <c:pt idx="549">
                  <c:v>40084</c:v>
                </c:pt>
                <c:pt idx="550">
                  <c:v>40085</c:v>
                </c:pt>
                <c:pt idx="551">
                  <c:v>40087</c:v>
                </c:pt>
                <c:pt idx="552">
                  <c:v>40088</c:v>
                </c:pt>
                <c:pt idx="553">
                  <c:v>40089</c:v>
                </c:pt>
                <c:pt idx="554">
                  <c:v>40091</c:v>
                </c:pt>
                <c:pt idx="555">
                  <c:v>40092</c:v>
                </c:pt>
                <c:pt idx="556">
                  <c:v>40093</c:v>
                </c:pt>
                <c:pt idx="557">
                  <c:v>40094</c:v>
                </c:pt>
                <c:pt idx="558">
                  <c:v>40095</c:v>
                </c:pt>
                <c:pt idx="559">
                  <c:v>40096</c:v>
                </c:pt>
                <c:pt idx="560">
                  <c:v>40098</c:v>
                </c:pt>
                <c:pt idx="561">
                  <c:v>40099</c:v>
                </c:pt>
                <c:pt idx="562">
                  <c:v>40100</c:v>
                </c:pt>
                <c:pt idx="563">
                  <c:v>40101</c:v>
                </c:pt>
                <c:pt idx="564">
                  <c:v>40102</c:v>
                </c:pt>
                <c:pt idx="565">
                  <c:v>40103</c:v>
                </c:pt>
                <c:pt idx="566">
                  <c:v>40105</c:v>
                </c:pt>
                <c:pt idx="567">
                  <c:v>40106</c:v>
                </c:pt>
                <c:pt idx="568">
                  <c:v>40107</c:v>
                </c:pt>
                <c:pt idx="569">
                  <c:v>40108</c:v>
                </c:pt>
                <c:pt idx="570">
                  <c:v>40109</c:v>
                </c:pt>
                <c:pt idx="571">
                  <c:v>40110</c:v>
                </c:pt>
                <c:pt idx="572">
                  <c:v>40112</c:v>
                </c:pt>
                <c:pt idx="573">
                  <c:v>40113</c:v>
                </c:pt>
                <c:pt idx="574">
                  <c:v>40114</c:v>
                </c:pt>
                <c:pt idx="575">
                  <c:v>40115</c:v>
                </c:pt>
                <c:pt idx="576">
                  <c:v>40116</c:v>
                </c:pt>
                <c:pt idx="577">
                  <c:v>40117</c:v>
                </c:pt>
                <c:pt idx="578">
                  <c:v>40119</c:v>
                </c:pt>
                <c:pt idx="579">
                  <c:v>40120</c:v>
                </c:pt>
                <c:pt idx="580">
                  <c:v>40121</c:v>
                </c:pt>
                <c:pt idx="581">
                  <c:v>40122</c:v>
                </c:pt>
                <c:pt idx="582">
                  <c:v>40123</c:v>
                </c:pt>
                <c:pt idx="583">
                  <c:v>40124</c:v>
                </c:pt>
                <c:pt idx="584">
                  <c:v>40126</c:v>
                </c:pt>
                <c:pt idx="585">
                  <c:v>40127</c:v>
                </c:pt>
                <c:pt idx="586">
                  <c:v>40128</c:v>
                </c:pt>
                <c:pt idx="587">
                  <c:v>40129</c:v>
                </c:pt>
                <c:pt idx="588">
                  <c:v>40130</c:v>
                </c:pt>
                <c:pt idx="589">
                  <c:v>40131</c:v>
                </c:pt>
                <c:pt idx="590">
                  <c:v>40133</c:v>
                </c:pt>
                <c:pt idx="591">
                  <c:v>40134</c:v>
                </c:pt>
                <c:pt idx="592">
                  <c:v>40135</c:v>
                </c:pt>
                <c:pt idx="593">
                  <c:v>40136</c:v>
                </c:pt>
                <c:pt idx="594">
                  <c:v>40137</c:v>
                </c:pt>
                <c:pt idx="595">
                  <c:v>40138</c:v>
                </c:pt>
                <c:pt idx="596">
                  <c:v>40140</c:v>
                </c:pt>
                <c:pt idx="597">
                  <c:v>40141</c:v>
                </c:pt>
                <c:pt idx="598">
                  <c:v>40142</c:v>
                </c:pt>
                <c:pt idx="599">
                  <c:v>40143</c:v>
                </c:pt>
                <c:pt idx="600">
                  <c:v>40144</c:v>
                </c:pt>
                <c:pt idx="601">
                  <c:v>40145</c:v>
                </c:pt>
                <c:pt idx="602">
                  <c:v>40147</c:v>
                </c:pt>
                <c:pt idx="603">
                  <c:v>40148</c:v>
                </c:pt>
                <c:pt idx="604">
                  <c:v>40149</c:v>
                </c:pt>
                <c:pt idx="605">
                  <c:v>40150</c:v>
                </c:pt>
                <c:pt idx="606">
                  <c:v>40151</c:v>
                </c:pt>
                <c:pt idx="607">
                  <c:v>40152</c:v>
                </c:pt>
                <c:pt idx="608">
                  <c:v>40154</c:v>
                </c:pt>
                <c:pt idx="609">
                  <c:v>40155</c:v>
                </c:pt>
                <c:pt idx="610">
                  <c:v>40156</c:v>
                </c:pt>
                <c:pt idx="611">
                  <c:v>40157</c:v>
                </c:pt>
                <c:pt idx="612">
                  <c:v>40158</c:v>
                </c:pt>
                <c:pt idx="613">
                  <c:v>40159</c:v>
                </c:pt>
                <c:pt idx="614">
                  <c:v>40161</c:v>
                </c:pt>
                <c:pt idx="615">
                  <c:v>40162</c:v>
                </c:pt>
                <c:pt idx="616">
                  <c:v>40163</c:v>
                </c:pt>
                <c:pt idx="617">
                  <c:v>40164</c:v>
                </c:pt>
                <c:pt idx="618">
                  <c:v>40165</c:v>
                </c:pt>
                <c:pt idx="619">
                  <c:v>40166</c:v>
                </c:pt>
                <c:pt idx="620">
                  <c:v>40168</c:v>
                </c:pt>
                <c:pt idx="621">
                  <c:v>40169</c:v>
                </c:pt>
                <c:pt idx="622">
                  <c:v>40170</c:v>
                </c:pt>
                <c:pt idx="623">
                  <c:v>40171</c:v>
                </c:pt>
                <c:pt idx="624">
                  <c:v>40172</c:v>
                </c:pt>
                <c:pt idx="625">
                  <c:v>40173</c:v>
                </c:pt>
                <c:pt idx="626">
                  <c:v>40175</c:v>
                </c:pt>
                <c:pt idx="627">
                  <c:v>40176</c:v>
                </c:pt>
                <c:pt idx="628">
                  <c:v>40177</c:v>
                </c:pt>
                <c:pt idx="629">
                  <c:v>40178</c:v>
                </c:pt>
                <c:pt idx="630">
                  <c:v>40179</c:v>
                </c:pt>
                <c:pt idx="631">
                  <c:v>40180</c:v>
                </c:pt>
                <c:pt idx="632">
                  <c:v>40182</c:v>
                </c:pt>
                <c:pt idx="633">
                  <c:v>40183</c:v>
                </c:pt>
                <c:pt idx="634">
                  <c:v>40184</c:v>
                </c:pt>
                <c:pt idx="635">
                  <c:v>40185</c:v>
                </c:pt>
                <c:pt idx="636">
                  <c:v>40186</c:v>
                </c:pt>
                <c:pt idx="637">
                  <c:v>40187</c:v>
                </c:pt>
                <c:pt idx="638">
                  <c:v>40189</c:v>
                </c:pt>
                <c:pt idx="639">
                  <c:v>40190</c:v>
                </c:pt>
                <c:pt idx="640">
                  <c:v>40191</c:v>
                </c:pt>
                <c:pt idx="641">
                  <c:v>40192</c:v>
                </c:pt>
                <c:pt idx="642">
                  <c:v>40193</c:v>
                </c:pt>
                <c:pt idx="643">
                  <c:v>40194</c:v>
                </c:pt>
                <c:pt idx="644">
                  <c:v>40196</c:v>
                </c:pt>
                <c:pt idx="645">
                  <c:v>40197</c:v>
                </c:pt>
                <c:pt idx="646">
                  <c:v>40198</c:v>
                </c:pt>
                <c:pt idx="647">
                  <c:v>40199</c:v>
                </c:pt>
                <c:pt idx="648">
                  <c:v>40200</c:v>
                </c:pt>
                <c:pt idx="649">
                  <c:v>40201</c:v>
                </c:pt>
                <c:pt idx="650">
                  <c:v>40203</c:v>
                </c:pt>
                <c:pt idx="651">
                  <c:v>40204</c:v>
                </c:pt>
                <c:pt idx="652">
                  <c:v>40205</c:v>
                </c:pt>
                <c:pt idx="653">
                  <c:v>40206</c:v>
                </c:pt>
                <c:pt idx="654">
                  <c:v>40207</c:v>
                </c:pt>
                <c:pt idx="655">
                  <c:v>40208</c:v>
                </c:pt>
                <c:pt idx="656">
                  <c:v>40210</c:v>
                </c:pt>
                <c:pt idx="657">
                  <c:v>40211</c:v>
                </c:pt>
                <c:pt idx="658">
                  <c:v>40212</c:v>
                </c:pt>
                <c:pt idx="659">
                  <c:v>40213</c:v>
                </c:pt>
                <c:pt idx="660">
                  <c:v>40214</c:v>
                </c:pt>
                <c:pt idx="661">
                  <c:v>40215</c:v>
                </c:pt>
                <c:pt idx="662">
                  <c:v>40217</c:v>
                </c:pt>
                <c:pt idx="663">
                  <c:v>40218</c:v>
                </c:pt>
                <c:pt idx="664">
                  <c:v>40219</c:v>
                </c:pt>
                <c:pt idx="665">
                  <c:v>40220</c:v>
                </c:pt>
                <c:pt idx="666">
                  <c:v>40221</c:v>
                </c:pt>
                <c:pt idx="667">
                  <c:v>40222</c:v>
                </c:pt>
                <c:pt idx="668">
                  <c:v>40224</c:v>
                </c:pt>
                <c:pt idx="669">
                  <c:v>40225</c:v>
                </c:pt>
                <c:pt idx="670">
                  <c:v>40226</c:v>
                </c:pt>
                <c:pt idx="671">
                  <c:v>40227</c:v>
                </c:pt>
                <c:pt idx="672">
                  <c:v>40228</c:v>
                </c:pt>
                <c:pt idx="673">
                  <c:v>40229</c:v>
                </c:pt>
                <c:pt idx="674">
                  <c:v>40231</c:v>
                </c:pt>
                <c:pt idx="675">
                  <c:v>40232</c:v>
                </c:pt>
                <c:pt idx="676">
                  <c:v>40233</c:v>
                </c:pt>
                <c:pt idx="677">
                  <c:v>40234</c:v>
                </c:pt>
                <c:pt idx="678">
                  <c:v>40235</c:v>
                </c:pt>
                <c:pt idx="679">
                  <c:v>40236</c:v>
                </c:pt>
                <c:pt idx="680">
                  <c:v>40238</c:v>
                </c:pt>
                <c:pt idx="681">
                  <c:v>40239</c:v>
                </c:pt>
                <c:pt idx="682">
                  <c:v>40240</c:v>
                </c:pt>
                <c:pt idx="683">
                  <c:v>40241</c:v>
                </c:pt>
                <c:pt idx="684">
                  <c:v>40242</c:v>
                </c:pt>
                <c:pt idx="685">
                  <c:v>40243</c:v>
                </c:pt>
                <c:pt idx="686">
                  <c:v>40245</c:v>
                </c:pt>
                <c:pt idx="687">
                  <c:v>40246</c:v>
                </c:pt>
                <c:pt idx="688">
                  <c:v>40247</c:v>
                </c:pt>
                <c:pt idx="689">
                  <c:v>40248</c:v>
                </c:pt>
                <c:pt idx="690">
                  <c:v>40249</c:v>
                </c:pt>
                <c:pt idx="691">
                  <c:v>40250</c:v>
                </c:pt>
                <c:pt idx="692">
                  <c:v>40252</c:v>
                </c:pt>
                <c:pt idx="693">
                  <c:v>40253</c:v>
                </c:pt>
                <c:pt idx="694">
                  <c:v>40254</c:v>
                </c:pt>
                <c:pt idx="695">
                  <c:v>40255</c:v>
                </c:pt>
                <c:pt idx="696">
                  <c:v>40256</c:v>
                </c:pt>
                <c:pt idx="697">
                  <c:v>40257</c:v>
                </c:pt>
                <c:pt idx="698">
                  <c:v>40259</c:v>
                </c:pt>
                <c:pt idx="699">
                  <c:v>40260</c:v>
                </c:pt>
                <c:pt idx="700">
                  <c:v>40261</c:v>
                </c:pt>
                <c:pt idx="701">
                  <c:v>40262</c:v>
                </c:pt>
                <c:pt idx="702">
                  <c:v>40263</c:v>
                </c:pt>
                <c:pt idx="703">
                  <c:v>40264</c:v>
                </c:pt>
                <c:pt idx="704">
                  <c:v>40266</c:v>
                </c:pt>
                <c:pt idx="705">
                  <c:v>40267</c:v>
                </c:pt>
                <c:pt idx="706">
                  <c:v>40268</c:v>
                </c:pt>
                <c:pt idx="707">
                  <c:v>40271</c:v>
                </c:pt>
                <c:pt idx="708">
                  <c:v>40273</c:v>
                </c:pt>
                <c:pt idx="709">
                  <c:v>40274</c:v>
                </c:pt>
                <c:pt idx="710">
                  <c:v>40275</c:v>
                </c:pt>
                <c:pt idx="711">
                  <c:v>40276</c:v>
                </c:pt>
                <c:pt idx="712">
                  <c:v>40277</c:v>
                </c:pt>
                <c:pt idx="713">
                  <c:v>40278</c:v>
                </c:pt>
                <c:pt idx="714">
                  <c:v>40280</c:v>
                </c:pt>
                <c:pt idx="715">
                  <c:v>40281</c:v>
                </c:pt>
                <c:pt idx="716">
                  <c:v>40282</c:v>
                </c:pt>
                <c:pt idx="717">
                  <c:v>40283</c:v>
                </c:pt>
                <c:pt idx="718">
                  <c:v>40284</c:v>
                </c:pt>
                <c:pt idx="719">
                  <c:v>40285</c:v>
                </c:pt>
                <c:pt idx="720">
                  <c:v>40287</c:v>
                </c:pt>
                <c:pt idx="721">
                  <c:v>40288</c:v>
                </c:pt>
                <c:pt idx="722">
                  <c:v>40289</c:v>
                </c:pt>
                <c:pt idx="723">
                  <c:v>40290</c:v>
                </c:pt>
                <c:pt idx="724">
                  <c:v>40291</c:v>
                </c:pt>
                <c:pt idx="725">
                  <c:v>40292</c:v>
                </c:pt>
                <c:pt idx="726">
                  <c:v>40294</c:v>
                </c:pt>
                <c:pt idx="727">
                  <c:v>40295</c:v>
                </c:pt>
                <c:pt idx="728">
                  <c:v>40296</c:v>
                </c:pt>
                <c:pt idx="729">
                  <c:v>40297</c:v>
                </c:pt>
                <c:pt idx="730">
                  <c:v>40298</c:v>
                </c:pt>
                <c:pt idx="731">
                  <c:v>40299</c:v>
                </c:pt>
                <c:pt idx="732">
                  <c:v>40301</c:v>
                </c:pt>
                <c:pt idx="733">
                  <c:v>40302</c:v>
                </c:pt>
                <c:pt idx="734">
                  <c:v>40303</c:v>
                </c:pt>
                <c:pt idx="735">
                  <c:v>40304</c:v>
                </c:pt>
                <c:pt idx="736">
                  <c:v>40305</c:v>
                </c:pt>
                <c:pt idx="737">
                  <c:v>40306</c:v>
                </c:pt>
                <c:pt idx="738">
                  <c:v>40308</c:v>
                </c:pt>
                <c:pt idx="739">
                  <c:v>40309</c:v>
                </c:pt>
                <c:pt idx="740">
                  <c:v>40310</c:v>
                </c:pt>
                <c:pt idx="741">
                  <c:v>40311</c:v>
                </c:pt>
                <c:pt idx="742">
                  <c:v>40312</c:v>
                </c:pt>
                <c:pt idx="743">
                  <c:v>40313</c:v>
                </c:pt>
                <c:pt idx="744">
                  <c:v>40315</c:v>
                </c:pt>
                <c:pt idx="745">
                  <c:v>40316</c:v>
                </c:pt>
                <c:pt idx="746">
                  <c:v>40317</c:v>
                </c:pt>
                <c:pt idx="747">
                  <c:v>40318</c:v>
                </c:pt>
                <c:pt idx="748">
                  <c:v>40319</c:v>
                </c:pt>
                <c:pt idx="749">
                  <c:v>40320</c:v>
                </c:pt>
                <c:pt idx="750">
                  <c:v>40322</c:v>
                </c:pt>
                <c:pt idx="751">
                  <c:v>40323</c:v>
                </c:pt>
                <c:pt idx="752">
                  <c:v>40324</c:v>
                </c:pt>
                <c:pt idx="753">
                  <c:v>40325</c:v>
                </c:pt>
                <c:pt idx="754">
                  <c:v>40326</c:v>
                </c:pt>
                <c:pt idx="755">
                  <c:v>40327</c:v>
                </c:pt>
                <c:pt idx="756">
                  <c:v>40329</c:v>
                </c:pt>
                <c:pt idx="757">
                  <c:v>40330</c:v>
                </c:pt>
                <c:pt idx="758">
                  <c:v>40331</c:v>
                </c:pt>
                <c:pt idx="759">
                  <c:v>40332</c:v>
                </c:pt>
                <c:pt idx="760">
                  <c:v>40333</c:v>
                </c:pt>
                <c:pt idx="761">
                  <c:v>40334</c:v>
                </c:pt>
                <c:pt idx="762">
                  <c:v>40336</c:v>
                </c:pt>
                <c:pt idx="763">
                  <c:v>40337</c:v>
                </c:pt>
                <c:pt idx="764">
                  <c:v>40338</c:v>
                </c:pt>
                <c:pt idx="765">
                  <c:v>40339</c:v>
                </c:pt>
                <c:pt idx="766">
                  <c:v>40340</c:v>
                </c:pt>
                <c:pt idx="767">
                  <c:v>40341</c:v>
                </c:pt>
                <c:pt idx="768">
                  <c:v>40343</c:v>
                </c:pt>
                <c:pt idx="769">
                  <c:v>40344</c:v>
                </c:pt>
                <c:pt idx="770">
                  <c:v>40345</c:v>
                </c:pt>
                <c:pt idx="771">
                  <c:v>40346</c:v>
                </c:pt>
                <c:pt idx="772">
                  <c:v>40347</c:v>
                </c:pt>
                <c:pt idx="773">
                  <c:v>40348</c:v>
                </c:pt>
                <c:pt idx="774">
                  <c:v>40350</c:v>
                </c:pt>
                <c:pt idx="775">
                  <c:v>40351</c:v>
                </c:pt>
                <c:pt idx="776">
                  <c:v>40352</c:v>
                </c:pt>
                <c:pt idx="777">
                  <c:v>40353</c:v>
                </c:pt>
                <c:pt idx="778">
                  <c:v>40354</c:v>
                </c:pt>
                <c:pt idx="779">
                  <c:v>40355</c:v>
                </c:pt>
                <c:pt idx="780">
                  <c:v>40357</c:v>
                </c:pt>
                <c:pt idx="781">
                  <c:v>40358</c:v>
                </c:pt>
                <c:pt idx="782">
                  <c:v>40359</c:v>
                </c:pt>
                <c:pt idx="783">
                  <c:v>40361</c:v>
                </c:pt>
                <c:pt idx="784">
                  <c:v>40362</c:v>
                </c:pt>
                <c:pt idx="785">
                  <c:v>40364</c:v>
                </c:pt>
                <c:pt idx="786">
                  <c:v>40365</c:v>
                </c:pt>
                <c:pt idx="787">
                  <c:v>40366</c:v>
                </c:pt>
                <c:pt idx="788">
                  <c:v>40367</c:v>
                </c:pt>
                <c:pt idx="789">
                  <c:v>40368</c:v>
                </c:pt>
                <c:pt idx="790">
                  <c:v>40369</c:v>
                </c:pt>
                <c:pt idx="791">
                  <c:v>40371</c:v>
                </c:pt>
                <c:pt idx="792">
                  <c:v>40372</c:v>
                </c:pt>
                <c:pt idx="793">
                  <c:v>40373</c:v>
                </c:pt>
                <c:pt idx="794">
                  <c:v>40374</c:v>
                </c:pt>
                <c:pt idx="795">
                  <c:v>40375</c:v>
                </c:pt>
                <c:pt idx="796">
                  <c:v>40376</c:v>
                </c:pt>
                <c:pt idx="797">
                  <c:v>40378</c:v>
                </c:pt>
                <c:pt idx="798">
                  <c:v>40379</c:v>
                </c:pt>
                <c:pt idx="799">
                  <c:v>40380</c:v>
                </c:pt>
                <c:pt idx="800">
                  <c:v>40381</c:v>
                </c:pt>
                <c:pt idx="801">
                  <c:v>40382</c:v>
                </c:pt>
                <c:pt idx="802">
                  <c:v>40383</c:v>
                </c:pt>
                <c:pt idx="803">
                  <c:v>40385</c:v>
                </c:pt>
                <c:pt idx="804">
                  <c:v>40386</c:v>
                </c:pt>
                <c:pt idx="805">
                  <c:v>40387</c:v>
                </c:pt>
                <c:pt idx="806">
                  <c:v>40388</c:v>
                </c:pt>
                <c:pt idx="807">
                  <c:v>40389</c:v>
                </c:pt>
                <c:pt idx="808">
                  <c:v>40390</c:v>
                </c:pt>
                <c:pt idx="809">
                  <c:v>40392</c:v>
                </c:pt>
                <c:pt idx="810">
                  <c:v>40393</c:v>
                </c:pt>
                <c:pt idx="811">
                  <c:v>40394</c:v>
                </c:pt>
                <c:pt idx="812">
                  <c:v>40395</c:v>
                </c:pt>
                <c:pt idx="813">
                  <c:v>40396</c:v>
                </c:pt>
                <c:pt idx="814">
                  <c:v>40397</c:v>
                </c:pt>
                <c:pt idx="815">
                  <c:v>40399</c:v>
                </c:pt>
                <c:pt idx="816">
                  <c:v>40400</c:v>
                </c:pt>
                <c:pt idx="817">
                  <c:v>40401</c:v>
                </c:pt>
                <c:pt idx="818">
                  <c:v>40402</c:v>
                </c:pt>
                <c:pt idx="819">
                  <c:v>40403</c:v>
                </c:pt>
                <c:pt idx="820">
                  <c:v>40404</c:v>
                </c:pt>
                <c:pt idx="821">
                  <c:v>40405</c:v>
                </c:pt>
                <c:pt idx="822">
                  <c:v>40406</c:v>
                </c:pt>
                <c:pt idx="823">
                  <c:v>40407</c:v>
                </c:pt>
                <c:pt idx="824">
                  <c:v>40408</c:v>
                </c:pt>
                <c:pt idx="825">
                  <c:v>40409</c:v>
                </c:pt>
                <c:pt idx="826">
                  <c:v>40410</c:v>
                </c:pt>
                <c:pt idx="827">
                  <c:v>40411</c:v>
                </c:pt>
                <c:pt idx="828">
                  <c:v>40413</c:v>
                </c:pt>
                <c:pt idx="829">
                  <c:v>40414</c:v>
                </c:pt>
                <c:pt idx="830">
                  <c:v>40415</c:v>
                </c:pt>
                <c:pt idx="831">
                  <c:v>40416</c:v>
                </c:pt>
                <c:pt idx="832">
                  <c:v>40417</c:v>
                </c:pt>
                <c:pt idx="833">
                  <c:v>40418</c:v>
                </c:pt>
                <c:pt idx="834">
                  <c:v>40420</c:v>
                </c:pt>
                <c:pt idx="835">
                  <c:v>40421</c:v>
                </c:pt>
                <c:pt idx="836">
                  <c:v>40422</c:v>
                </c:pt>
                <c:pt idx="837">
                  <c:v>40423</c:v>
                </c:pt>
                <c:pt idx="838">
                  <c:v>40424</c:v>
                </c:pt>
                <c:pt idx="839">
                  <c:v>40425</c:v>
                </c:pt>
                <c:pt idx="840">
                  <c:v>40427</c:v>
                </c:pt>
                <c:pt idx="841">
                  <c:v>40428</c:v>
                </c:pt>
                <c:pt idx="842">
                  <c:v>40429</c:v>
                </c:pt>
                <c:pt idx="843">
                  <c:v>40430</c:v>
                </c:pt>
                <c:pt idx="844">
                  <c:v>40431</c:v>
                </c:pt>
                <c:pt idx="845">
                  <c:v>40432</c:v>
                </c:pt>
                <c:pt idx="846">
                  <c:v>40434</c:v>
                </c:pt>
                <c:pt idx="847">
                  <c:v>40435</c:v>
                </c:pt>
                <c:pt idx="848">
                  <c:v>40436</c:v>
                </c:pt>
                <c:pt idx="849">
                  <c:v>40437</c:v>
                </c:pt>
                <c:pt idx="850">
                  <c:v>40438</c:v>
                </c:pt>
                <c:pt idx="851">
                  <c:v>40439</c:v>
                </c:pt>
                <c:pt idx="852">
                  <c:v>40441</c:v>
                </c:pt>
                <c:pt idx="853">
                  <c:v>40442</c:v>
                </c:pt>
                <c:pt idx="854">
                  <c:v>40443</c:v>
                </c:pt>
                <c:pt idx="855">
                  <c:v>40444</c:v>
                </c:pt>
                <c:pt idx="856">
                  <c:v>40445</c:v>
                </c:pt>
                <c:pt idx="857">
                  <c:v>40446</c:v>
                </c:pt>
                <c:pt idx="858">
                  <c:v>40448</c:v>
                </c:pt>
                <c:pt idx="859">
                  <c:v>40449</c:v>
                </c:pt>
                <c:pt idx="860">
                  <c:v>40450</c:v>
                </c:pt>
                <c:pt idx="861">
                  <c:v>40452</c:v>
                </c:pt>
                <c:pt idx="862">
                  <c:v>40453</c:v>
                </c:pt>
                <c:pt idx="863">
                  <c:v>40455</c:v>
                </c:pt>
                <c:pt idx="864">
                  <c:v>40456</c:v>
                </c:pt>
                <c:pt idx="865">
                  <c:v>40457</c:v>
                </c:pt>
                <c:pt idx="866">
                  <c:v>40458</c:v>
                </c:pt>
                <c:pt idx="867">
                  <c:v>40459</c:v>
                </c:pt>
                <c:pt idx="868">
                  <c:v>40460</c:v>
                </c:pt>
                <c:pt idx="869">
                  <c:v>40462</c:v>
                </c:pt>
                <c:pt idx="870">
                  <c:v>40463</c:v>
                </c:pt>
                <c:pt idx="871">
                  <c:v>40464</c:v>
                </c:pt>
                <c:pt idx="872">
                  <c:v>40465</c:v>
                </c:pt>
                <c:pt idx="873">
                  <c:v>40466</c:v>
                </c:pt>
                <c:pt idx="874">
                  <c:v>40467</c:v>
                </c:pt>
                <c:pt idx="875">
                  <c:v>40468</c:v>
                </c:pt>
                <c:pt idx="876">
                  <c:v>40469</c:v>
                </c:pt>
                <c:pt idx="877">
                  <c:v>40470</c:v>
                </c:pt>
                <c:pt idx="878">
                  <c:v>40471</c:v>
                </c:pt>
                <c:pt idx="879">
                  <c:v>40472</c:v>
                </c:pt>
                <c:pt idx="880">
                  <c:v>40473</c:v>
                </c:pt>
                <c:pt idx="881">
                  <c:v>40474</c:v>
                </c:pt>
                <c:pt idx="882">
                  <c:v>40475</c:v>
                </c:pt>
                <c:pt idx="883">
                  <c:v>40476</c:v>
                </c:pt>
                <c:pt idx="884">
                  <c:v>40477</c:v>
                </c:pt>
                <c:pt idx="885">
                  <c:v>40478</c:v>
                </c:pt>
                <c:pt idx="886">
                  <c:v>40479</c:v>
                </c:pt>
                <c:pt idx="887">
                  <c:v>40480</c:v>
                </c:pt>
                <c:pt idx="888">
                  <c:v>40481</c:v>
                </c:pt>
                <c:pt idx="889">
                  <c:v>40482</c:v>
                </c:pt>
              </c:numCache>
            </c:numRef>
          </c:cat>
          <c:val>
            <c:numRef>
              <c:f>Sheet2!$Q$25:$Q$914</c:f>
              <c:numCache>
                <c:formatCode>General</c:formatCode>
                <c:ptCount val="890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  <c:pt idx="11">
                  <c:v>6</c:v>
                </c:pt>
                <c:pt idx="12">
                  <c:v>6</c:v>
                </c:pt>
                <c:pt idx="13">
                  <c:v>6</c:v>
                </c:pt>
                <c:pt idx="14">
                  <c:v>6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  <c:pt idx="18">
                  <c:v>6</c:v>
                </c:pt>
                <c:pt idx="19">
                  <c:v>6</c:v>
                </c:pt>
                <c:pt idx="20">
                  <c:v>6</c:v>
                </c:pt>
                <c:pt idx="21">
                  <c:v>6</c:v>
                </c:pt>
                <c:pt idx="22">
                  <c:v>6</c:v>
                </c:pt>
                <c:pt idx="23">
                  <c:v>6</c:v>
                </c:pt>
                <c:pt idx="24">
                  <c:v>6</c:v>
                </c:pt>
                <c:pt idx="25">
                  <c:v>6</c:v>
                </c:pt>
                <c:pt idx="26">
                  <c:v>6</c:v>
                </c:pt>
                <c:pt idx="27">
                  <c:v>6</c:v>
                </c:pt>
                <c:pt idx="28">
                  <c:v>6</c:v>
                </c:pt>
                <c:pt idx="29">
                  <c:v>6</c:v>
                </c:pt>
                <c:pt idx="30">
                  <c:v>6</c:v>
                </c:pt>
                <c:pt idx="31">
                  <c:v>6</c:v>
                </c:pt>
                <c:pt idx="32">
                  <c:v>6</c:v>
                </c:pt>
                <c:pt idx="33">
                  <c:v>6</c:v>
                </c:pt>
                <c:pt idx="34">
                  <c:v>6</c:v>
                </c:pt>
                <c:pt idx="35">
                  <c:v>6</c:v>
                </c:pt>
                <c:pt idx="36">
                  <c:v>6</c:v>
                </c:pt>
                <c:pt idx="37">
                  <c:v>6</c:v>
                </c:pt>
                <c:pt idx="38">
                  <c:v>6</c:v>
                </c:pt>
                <c:pt idx="39">
                  <c:v>6</c:v>
                </c:pt>
                <c:pt idx="40">
                  <c:v>6</c:v>
                </c:pt>
                <c:pt idx="41">
                  <c:v>6</c:v>
                </c:pt>
                <c:pt idx="42">
                  <c:v>6</c:v>
                </c:pt>
                <c:pt idx="43">
                  <c:v>6</c:v>
                </c:pt>
                <c:pt idx="44">
                  <c:v>6</c:v>
                </c:pt>
                <c:pt idx="45">
                  <c:v>6</c:v>
                </c:pt>
                <c:pt idx="46">
                  <c:v>6</c:v>
                </c:pt>
                <c:pt idx="47">
                  <c:v>6</c:v>
                </c:pt>
                <c:pt idx="48">
                  <c:v>6</c:v>
                </c:pt>
                <c:pt idx="49">
                  <c:v>6</c:v>
                </c:pt>
                <c:pt idx="50">
                  <c:v>6</c:v>
                </c:pt>
                <c:pt idx="51">
                  <c:v>6</c:v>
                </c:pt>
                <c:pt idx="52">
                  <c:v>6</c:v>
                </c:pt>
                <c:pt idx="53">
                  <c:v>6</c:v>
                </c:pt>
                <c:pt idx="54">
                  <c:v>6</c:v>
                </c:pt>
                <c:pt idx="55">
                  <c:v>6</c:v>
                </c:pt>
                <c:pt idx="56">
                  <c:v>6</c:v>
                </c:pt>
                <c:pt idx="57">
                  <c:v>6</c:v>
                </c:pt>
                <c:pt idx="58">
                  <c:v>6</c:v>
                </c:pt>
                <c:pt idx="59">
                  <c:v>6</c:v>
                </c:pt>
                <c:pt idx="60">
                  <c:v>6</c:v>
                </c:pt>
                <c:pt idx="61">
                  <c:v>6</c:v>
                </c:pt>
                <c:pt idx="62">
                  <c:v>6</c:v>
                </c:pt>
                <c:pt idx="63">
                  <c:v>6</c:v>
                </c:pt>
                <c:pt idx="64">
                  <c:v>6</c:v>
                </c:pt>
                <c:pt idx="65">
                  <c:v>6</c:v>
                </c:pt>
                <c:pt idx="66">
                  <c:v>6</c:v>
                </c:pt>
                <c:pt idx="67">
                  <c:v>6</c:v>
                </c:pt>
                <c:pt idx="68">
                  <c:v>6</c:v>
                </c:pt>
                <c:pt idx="69">
                  <c:v>6</c:v>
                </c:pt>
                <c:pt idx="70">
                  <c:v>6</c:v>
                </c:pt>
                <c:pt idx="71">
                  <c:v>6</c:v>
                </c:pt>
                <c:pt idx="72">
                  <c:v>6</c:v>
                </c:pt>
                <c:pt idx="73">
                  <c:v>6</c:v>
                </c:pt>
                <c:pt idx="74">
                  <c:v>6</c:v>
                </c:pt>
                <c:pt idx="75">
                  <c:v>6</c:v>
                </c:pt>
                <c:pt idx="76">
                  <c:v>6</c:v>
                </c:pt>
                <c:pt idx="77">
                  <c:v>6</c:v>
                </c:pt>
                <c:pt idx="78">
                  <c:v>6</c:v>
                </c:pt>
                <c:pt idx="79">
                  <c:v>6</c:v>
                </c:pt>
                <c:pt idx="80">
                  <c:v>6</c:v>
                </c:pt>
                <c:pt idx="81">
                  <c:v>6</c:v>
                </c:pt>
                <c:pt idx="82">
                  <c:v>6</c:v>
                </c:pt>
                <c:pt idx="83">
                  <c:v>6</c:v>
                </c:pt>
                <c:pt idx="84">
                  <c:v>6</c:v>
                </c:pt>
                <c:pt idx="85">
                  <c:v>6</c:v>
                </c:pt>
                <c:pt idx="86">
                  <c:v>6</c:v>
                </c:pt>
                <c:pt idx="87">
                  <c:v>6</c:v>
                </c:pt>
                <c:pt idx="88">
                  <c:v>6</c:v>
                </c:pt>
                <c:pt idx="89">
                  <c:v>6</c:v>
                </c:pt>
                <c:pt idx="90">
                  <c:v>6</c:v>
                </c:pt>
                <c:pt idx="91">
                  <c:v>6</c:v>
                </c:pt>
                <c:pt idx="92">
                  <c:v>6</c:v>
                </c:pt>
                <c:pt idx="93">
                  <c:v>6</c:v>
                </c:pt>
                <c:pt idx="94">
                  <c:v>6</c:v>
                </c:pt>
                <c:pt idx="95">
                  <c:v>6</c:v>
                </c:pt>
                <c:pt idx="96">
                  <c:v>6</c:v>
                </c:pt>
                <c:pt idx="97">
                  <c:v>6</c:v>
                </c:pt>
                <c:pt idx="98">
                  <c:v>6</c:v>
                </c:pt>
                <c:pt idx="99">
                  <c:v>6</c:v>
                </c:pt>
                <c:pt idx="100">
                  <c:v>6</c:v>
                </c:pt>
                <c:pt idx="101">
                  <c:v>6</c:v>
                </c:pt>
                <c:pt idx="102">
                  <c:v>6</c:v>
                </c:pt>
                <c:pt idx="103">
                  <c:v>6</c:v>
                </c:pt>
                <c:pt idx="104">
                  <c:v>6</c:v>
                </c:pt>
                <c:pt idx="105">
                  <c:v>6</c:v>
                </c:pt>
                <c:pt idx="106">
                  <c:v>6</c:v>
                </c:pt>
                <c:pt idx="107">
                  <c:v>6</c:v>
                </c:pt>
                <c:pt idx="108">
                  <c:v>6</c:v>
                </c:pt>
                <c:pt idx="109">
                  <c:v>6</c:v>
                </c:pt>
                <c:pt idx="110">
                  <c:v>6</c:v>
                </c:pt>
                <c:pt idx="111">
                  <c:v>6</c:v>
                </c:pt>
                <c:pt idx="112">
                  <c:v>6</c:v>
                </c:pt>
                <c:pt idx="113">
                  <c:v>6</c:v>
                </c:pt>
                <c:pt idx="114">
                  <c:v>6</c:v>
                </c:pt>
                <c:pt idx="115">
                  <c:v>6</c:v>
                </c:pt>
                <c:pt idx="116">
                  <c:v>6</c:v>
                </c:pt>
                <c:pt idx="117">
                  <c:v>6</c:v>
                </c:pt>
                <c:pt idx="118">
                  <c:v>6</c:v>
                </c:pt>
                <c:pt idx="119">
                  <c:v>6</c:v>
                </c:pt>
                <c:pt idx="120">
                  <c:v>6</c:v>
                </c:pt>
                <c:pt idx="121">
                  <c:v>6</c:v>
                </c:pt>
                <c:pt idx="122">
                  <c:v>6</c:v>
                </c:pt>
                <c:pt idx="123">
                  <c:v>6</c:v>
                </c:pt>
                <c:pt idx="124">
                  <c:v>6</c:v>
                </c:pt>
                <c:pt idx="125">
                  <c:v>6</c:v>
                </c:pt>
                <c:pt idx="126">
                  <c:v>6</c:v>
                </c:pt>
                <c:pt idx="127">
                  <c:v>6</c:v>
                </c:pt>
                <c:pt idx="128">
                  <c:v>6</c:v>
                </c:pt>
                <c:pt idx="129">
                  <c:v>6</c:v>
                </c:pt>
                <c:pt idx="130">
                  <c:v>6</c:v>
                </c:pt>
                <c:pt idx="131">
                  <c:v>6</c:v>
                </c:pt>
                <c:pt idx="132">
                  <c:v>6</c:v>
                </c:pt>
                <c:pt idx="133">
                  <c:v>6</c:v>
                </c:pt>
                <c:pt idx="134">
                  <c:v>6</c:v>
                </c:pt>
                <c:pt idx="135">
                  <c:v>6</c:v>
                </c:pt>
                <c:pt idx="136">
                  <c:v>6</c:v>
                </c:pt>
                <c:pt idx="137">
                  <c:v>6</c:v>
                </c:pt>
                <c:pt idx="138">
                  <c:v>6</c:v>
                </c:pt>
                <c:pt idx="139">
                  <c:v>6</c:v>
                </c:pt>
                <c:pt idx="140">
                  <c:v>6</c:v>
                </c:pt>
                <c:pt idx="141">
                  <c:v>6</c:v>
                </c:pt>
                <c:pt idx="142">
                  <c:v>6</c:v>
                </c:pt>
                <c:pt idx="143">
                  <c:v>6</c:v>
                </c:pt>
                <c:pt idx="144">
                  <c:v>6</c:v>
                </c:pt>
                <c:pt idx="145">
                  <c:v>6</c:v>
                </c:pt>
                <c:pt idx="146">
                  <c:v>6</c:v>
                </c:pt>
                <c:pt idx="147">
                  <c:v>6</c:v>
                </c:pt>
                <c:pt idx="148">
                  <c:v>6</c:v>
                </c:pt>
                <c:pt idx="149">
                  <c:v>6</c:v>
                </c:pt>
                <c:pt idx="150">
                  <c:v>6</c:v>
                </c:pt>
                <c:pt idx="151">
                  <c:v>6</c:v>
                </c:pt>
                <c:pt idx="152">
                  <c:v>6</c:v>
                </c:pt>
                <c:pt idx="153">
                  <c:v>6</c:v>
                </c:pt>
                <c:pt idx="154">
                  <c:v>6</c:v>
                </c:pt>
                <c:pt idx="155">
                  <c:v>6</c:v>
                </c:pt>
                <c:pt idx="156">
                  <c:v>6</c:v>
                </c:pt>
                <c:pt idx="157">
                  <c:v>6</c:v>
                </c:pt>
                <c:pt idx="158">
                  <c:v>6</c:v>
                </c:pt>
                <c:pt idx="159">
                  <c:v>6</c:v>
                </c:pt>
                <c:pt idx="160">
                  <c:v>6</c:v>
                </c:pt>
                <c:pt idx="161">
                  <c:v>6</c:v>
                </c:pt>
                <c:pt idx="162">
                  <c:v>6</c:v>
                </c:pt>
                <c:pt idx="163">
                  <c:v>6</c:v>
                </c:pt>
                <c:pt idx="164">
                  <c:v>6</c:v>
                </c:pt>
                <c:pt idx="165">
                  <c:v>6</c:v>
                </c:pt>
                <c:pt idx="166">
                  <c:v>6</c:v>
                </c:pt>
                <c:pt idx="167">
                  <c:v>6</c:v>
                </c:pt>
                <c:pt idx="168">
                  <c:v>6</c:v>
                </c:pt>
                <c:pt idx="169">
                  <c:v>6</c:v>
                </c:pt>
                <c:pt idx="170">
                  <c:v>6</c:v>
                </c:pt>
                <c:pt idx="171">
                  <c:v>6</c:v>
                </c:pt>
                <c:pt idx="172">
                  <c:v>6</c:v>
                </c:pt>
                <c:pt idx="173">
                  <c:v>6</c:v>
                </c:pt>
                <c:pt idx="174">
                  <c:v>6</c:v>
                </c:pt>
                <c:pt idx="175">
                  <c:v>6</c:v>
                </c:pt>
                <c:pt idx="176">
                  <c:v>6</c:v>
                </c:pt>
                <c:pt idx="177">
                  <c:v>6</c:v>
                </c:pt>
                <c:pt idx="178">
                  <c:v>6</c:v>
                </c:pt>
                <c:pt idx="179">
                  <c:v>6</c:v>
                </c:pt>
                <c:pt idx="180">
                  <c:v>6</c:v>
                </c:pt>
                <c:pt idx="181">
                  <c:v>6</c:v>
                </c:pt>
                <c:pt idx="182">
                  <c:v>6</c:v>
                </c:pt>
                <c:pt idx="183">
                  <c:v>6</c:v>
                </c:pt>
                <c:pt idx="184">
                  <c:v>6</c:v>
                </c:pt>
                <c:pt idx="185">
                  <c:v>6</c:v>
                </c:pt>
                <c:pt idx="186">
                  <c:v>6</c:v>
                </c:pt>
                <c:pt idx="187">
                  <c:v>6</c:v>
                </c:pt>
                <c:pt idx="188">
                  <c:v>6</c:v>
                </c:pt>
                <c:pt idx="189">
                  <c:v>6</c:v>
                </c:pt>
                <c:pt idx="190">
                  <c:v>6</c:v>
                </c:pt>
                <c:pt idx="191">
                  <c:v>6</c:v>
                </c:pt>
                <c:pt idx="192">
                  <c:v>6</c:v>
                </c:pt>
                <c:pt idx="193">
                  <c:v>6</c:v>
                </c:pt>
                <c:pt idx="194">
                  <c:v>6</c:v>
                </c:pt>
                <c:pt idx="195">
                  <c:v>6</c:v>
                </c:pt>
                <c:pt idx="196">
                  <c:v>6</c:v>
                </c:pt>
                <c:pt idx="197">
                  <c:v>6</c:v>
                </c:pt>
                <c:pt idx="198">
                  <c:v>6</c:v>
                </c:pt>
                <c:pt idx="199">
                  <c:v>6</c:v>
                </c:pt>
                <c:pt idx="200">
                  <c:v>6</c:v>
                </c:pt>
                <c:pt idx="201">
                  <c:v>6</c:v>
                </c:pt>
                <c:pt idx="202">
                  <c:v>6</c:v>
                </c:pt>
                <c:pt idx="203">
                  <c:v>6</c:v>
                </c:pt>
                <c:pt idx="204">
                  <c:v>6</c:v>
                </c:pt>
                <c:pt idx="205">
                  <c:v>6</c:v>
                </c:pt>
                <c:pt idx="206">
                  <c:v>6</c:v>
                </c:pt>
                <c:pt idx="207">
                  <c:v>6</c:v>
                </c:pt>
                <c:pt idx="208">
                  <c:v>6</c:v>
                </c:pt>
                <c:pt idx="209">
                  <c:v>6</c:v>
                </c:pt>
                <c:pt idx="210">
                  <c:v>6</c:v>
                </c:pt>
                <c:pt idx="211">
                  <c:v>6</c:v>
                </c:pt>
                <c:pt idx="212">
                  <c:v>6</c:v>
                </c:pt>
                <c:pt idx="213">
                  <c:v>6</c:v>
                </c:pt>
                <c:pt idx="214">
                  <c:v>6</c:v>
                </c:pt>
                <c:pt idx="215">
                  <c:v>6</c:v>
                </c:pt>
                <c:pt idx="216">
                  <c:v>6</c:v>
                </c:pt>
                <c:pt idx="217">
                  <c:v>6</c:v>
                </c:pt>
                <c:pt idx="218">
                  <c:v>6</c:v>
                </c:pt>
                <c:pt idx="219">
                  <c:v>6</c:v>
                </c:pt>
                <c:pt idx="220">
                  <c:v>6</c:v>
                </c:pt>
                <c:pt idx="221">
                  <c:v>6</c:v>
                </c:pt>
                <c:pt idx="222">
                  <c:v>6</c:v>
                </c:pt>
                <c:pt idx="223">
                  <c:v>6</c:v>
                </c:pt>
                <c:pt idx="224">
                  <c:v>6</c:v>
                </c:pt>
                <c:pt idx="225">
                  <c:v>6</c:v>
                </c:pt>
                <c:pt idx="226">
                  <c:v>6</c:v>
                </c:pt>
                <c:pt idx="227">
                  <c:v>6</c:v>
                </c:pt>
                <c:pt idx="228">
                  <c:v>6</c:v>
                </c:pt>
                <c:pt idx="229">
                  <c:v>6</c:v>
                </c:pt>
                <c:pt idx="230">
                  <c:v>6</c:v>
                </c:pt>
                <c:pt idx="231">
                  <c:v>6</c:v>
                </c:pt>
                <c:pt idx="232">
                  <c:v>6</c:v>
                </c:pt>
                <c:pt idx="233">
                  <c:v>6</c:v>
                </c:pt>
                <c:pt idx="234">
                  <c:v>6</c:v>
                </c:pt>
                <c:pt idx="235">
                  <c:v>6</c:v>
                </c:pt>
                <c:pt idx="236">
                  <c:v>6</c:v>
                </c:pt>
                <c:pt idx="237">
                  <c:v>6</c:v>
                </c:pt>
                <c:pt idx="238">
                  <c:v>6</c:v>
                </c:pt>
                <c:pt idx="239">
                  <c:v>6</c:v>
                </c:pt>
                <c:pt idx="240">
                  <c:v>6</c:v>
                </c:pt>
                <c:pt idx="241">
                  <c:v>6</c:v>
                </c:pt>
                <c:pt idx="242">
                  <c:v>6</c:v>
                </c:pt>
                <c:pt idx="243">
                  <c:v>6</c:v>
                </c:pt>
                <c:pt idx="244">
                  <c:v>6</c:v>
                </c:pt>
                <c:pt idx="245">
                  <c:v>6</c:v>
                </c:pt>
                <c:pt idx="246">
                  <c:v>6</c:v>
                </c:pt>
                <c:pt idx="247">
                  <c:v>6</c:v>
                </c:pt>
                <c:pt idx="248">
                  <c:v>6</c:v>
                </c:pt>
                <c:pt idx="249">
                  <c:v>6</c:v>
                </c:pt>
                <c:pt idx="250">
                  <c:v>6</c:v>
                </c:pt>
                <c:pt idx="251">
                  <c:v>6</c:v>
                </c:pt>
                <c:pt idx="252">
                  <c:v>6</c:v>
                </c:pt>
                <c:pt idx="253">
                  <c:v>6</c:v>
                </c:pt>
                <c:pt idx="254">
                  <c:v>6</c:v>
                </c:pt>
                <c:pt idx="255">
                  <c:v>6</c:v>
                </c:pt>
                <c:pt idx="256">
                  <c:v>6</c:v>
                </c:pt>
                <c:pt idx="257">
                  <c:v>6</c:v>
                </c:pt>
                <c:pt idx="258">
                  <c:v>6</c:v>
                </c:pt>
                <c:pt idx="259">
                  <c:v>6</c:v>
                </c:pt>
                <c:pt idx="260">
                  <c:v>6</c:v>
                </c:pt>
                <c:pt idx="261">
                  <c:v>6</c:v>
                </c:pt>
                <c:pt idx="262">
                  <c:v>6</c:v>
                </c:pt>
                <c:pt idx="263">
                  <c:v>6</c:v>
                </c:pt>
                <c:pt idx="264">
                  <c:v>6</c:v>
                </c:pt>
                <c:pt idx="265">
                  <c:v>6</c:v>
                </c:pt>
                <c:pt idx="266">
                  <c:v>6</c:v>
                </c:pt>
                <c:pt idx="267">
                  <c:v>6</c:v>
                </c:pt>
                <c:pt idx="268">
                  <c:v>6</c:v>
                </c:pt>
                <c:pt idx="269">
                  <c:v>6</c:v>
                </c:pt>
                <c:pt idx="270">
                  <c:v>6</c:v>
                </c:pt>
                <c:pt idx="271">
                  <c:v>6</c:v>
                </c:pt>
                <c:pt idx="272">
                  <c:v>6</c:v>
                </c:pt>
                <c:pt idx="273">
                  <c:v>6</c:v>
                </c:pt>
                <c:pt idx="274">
                  <c:v>6</c:v>
                </c:pt>
                <c:pt idx="275">
                  <c:v>6</c:v>
                </c:pt>
                <c:pt idx="276">
                  <c:v>6</c:v>
                </c:pt>
                <c:pt idx="277">
                  <c:v>6</c:v>
                </c:pt>
                <c:pt idx="278">
                  <c:v>6</c:v>
                </c:pt>
                <c:pt idx="279">
                  <c:v>6</c:v>
                </c:pt>
                <c:pt idx="280">
                  <c:v>6</c:v>
                </c:pt>
                <c:pt idx="281">
                  <c:v>6</c:v>
                </c:pt>
                <c:pt idx="282">
                  <c:v>6</c:v>
                </c:pt>
                <c:pt idx="283">
                  <c:v>6</c:v>
                </c:pt>
                <c:pt idx="284">
                  <c:v>6</c:v>
                </c:pt>
                <c:pt idx="285">
                  <c:v>6</c:v>
                </c:pt>
                <c:pt idx="286">
                  <c:v>6</c:v>
                </c:pt>
                <c:pt idx="287">
                  <c:v>6</c:v>
                </c:pt>
                <c:pt idx="288">
                  <c:v>6</c:v>
                </c:pt>
                <c:pt idx="289">
                  <c:v>6</c:v>
                </c:pt>
                <c:pt idx="290">
                  <c:v>6</c:v>
                </c:pt>
                <c:pt idx="291">
                  <c:v>6</c:v>
                </c:pt>
                <c:pt idx="292">
                  <c:v>6</c:v>
                </c:pt>
                <c:pt idx="293">
                  <c:v>6</c:v>
                </c:pt>
                <c:pt idx="294">
                  <c:v>6</c:v>
                </c:pt>
                <c:pt idx="295">
                  <c:v>6</c:v>
                </c:pt>
                <c:pt idx="296">
                  <c:v>6</c:v>
                </c:pt>
                <c:pt idx="297">
                  <c:v>5</c:v>
                </c:pt>
                <c:pt idx="298">
                  <c:v>5</c:v>
                </c:pt>
                <c:pt idx="299">
                  <c:v>5</c:v>
                </c:pt>
                <c:pt idx="300">
                  <c:v>5</c:v>
                </c:pt>
                <c:pt idx="301">
                  <c:v>5</c:v>
                </c:pt>
                <c:pt idx="302">
                  <c:v>5</c:v>
                </c:pt>
                <c:pt idx="303">
                  <c:v>5</c:v>
                </c:pt>
                <c:pt idx="304">
                  <c:v>5</c:v>
                </c:pt>
                <c:pt idx="305">
                  <c:v>5</c:v>
                </c:pt>
                <c:pt idx="306">
                  <c:v>5</c:v>
                </c:pt>
                <c:pt idx="307">
                  <c:v>5</c:v>
                </c:pt>
                <c:pt idx="308">
                  <c:v>5</c:v>
                </c:pt>
                <c:pt idx="309">
                  <c:v>5</c:v>
                </c:pt>
                <c:pt idx="310">
                  <c:v>5</c:v>
                </c:pt>
                <c:pt idx="311">
                  <c:v>5</c:v>
                </c:pt>
                <c:pt idx="312">
                  <c:v>5</c:v>
                </c:pt>
                <c:pt idx="313">
                  <c:v>5</c:v>
                </c:pt>
                <c:pt idx="314">
                  <c:v>5</c:v>
                </c:pt>
                <c:pt idx="315">
                  <c:v>5</c:v>
                </c:pt>
                <c:pt idx="316">
                  <c:v>5</c:v>
                </c:pt>
                <c:pt idx="317">
                  <c:v>5</c:v>
                </c:pt>
                <c:pt idx="318">
                  <c:v>5</c:v>
                </c:pt>
                <c:pt idx="319">
                  <c:v>5</c:v>
                </c:pt>
                <c:pt idx="320">
                  <c:v>5</c:v>
                </c:pt>
                <c:pt idx="321">
                  <c:v>5</c:v>
                </c:pt>
                <c:pt idx="322">
                  <c:v>5</c:v>
                </c:pt>
                <c:pt idx="323">
                  <c:v>4</c:v>
                </c:pt>
                <c:pt idx="324">
                  <c:v>4</c:v>
                </c:pt>
                <c:pt idx="325">
                  <c:v>4</c:v>
                </c:pt>
                <c:pt idx="326">
                  <c:v>4</c:v>
                </c:pt>
                <c:pt idx="327">
                  <c:v>4</c:v>
                </c:pt>
                <c:pt idx="328">
                  <c:v>4</c:v>
                </c:pt>
                <c:pt idx="329">
                  <c:v>4</c:v>
                </c:pt>
                <c:pt idx="330">
                  <c:v>4</c:v>
                </c:pt>
                <c:pt idx="331">
                  <c:v>4</c:v>
                </c:pt>
                <c:pt idx="332">
                  <c:v>4</c:v>
                </c:pt>
                <c:pt idx="333">
                  <c:v>4</c:v>
                </c:pt>
                <c:pt idx="334">
                  <c:v>4</c:v>
                </c:pt>
                <c:pt idx="335">
                  <c:v>4</c:v>
                </c:pt>
                <c:pt idx="336">
                  <c:v>4</c:v>
                </c:pt>
                <c:pt idx="337">
                  <c:v>4</c:v>
                </c:pt>
                <c:pt idx="338">
                  <c:v>4</c:v>
                </c:pt>
                <c:pt idx="339">
                  <c:v>4</c:v>
                </c:pt>
                <c:pt idx="340">
                  <c:v>4</c:v>
                </c:pt>
                <c:pt idx="341">
                  <c:v>4</c:v>
                </c:pt>
                <c:pt idx="342">
                  <c:v>4</c:v>
                </c:pt>
                <c:pt idx="343">
                  <c:v>4</c:v>
                </c:pt>
                <c:pt idx="344">
                  <c:v>4</c:v>
                </c:pt>
                <c:pt idx="345">
                  <c:v>4</c:v>
                </c:pt>
                <c:pt idx="346">
                  <c:v>4</c:v>
                </c:pt>
                <c:pt idx="347">
                  <c:v>4</c:v>
                </c:pt>
                <c:pt idx="348">
                  <c:v>4</c:v>
                </c:pt>
                <c:pt idx="349">
                  <c:v>4</c:v>
                </c:pt>
                <c:pt idx="350">
                  <c:v>4</c:v>
                </c:pt>
                <c:pt idx="351">
                  <c:v>4</c:v>
                </c:pt>
                <c:pt idx="352">
                  <c:v>4</c:v>
                </c:pt>
                <c:pt idx="353">
                  <c:v>4</c:v>
                </c:pt>
                <c:pt idx="354">
                  <c:v>4</c:v>
                </c:pt>
                <c:pt idx="355">
                  <c:v>4</c:v>
                </c:pt>
                <c:pt idx="356">
                  <c:v>4</c:v>
                </c:pt>
                <c:pt idx="357">
                  <c:v>4</c:v>
                </c:pt>
                <c:pt idx="358">
                  <c:v>4</c:v>
                </c:pt>
                <c:pt idx="359">
                  <c:v>4</c:v>
                </c:pt>
                <c:pt idx="360">
                  <c:v>4</c:v>
                </c:pt>
                <c:pt idx="361">
                  <c:v>4</c:v>
                </c:pt>
                <c:pt idx="362">
                  <c:v>4</c:v>
                </c:pt>
                <c:pt idx="363">
                  <c:v>4</c:v>
                </c:pt>
                <c:pt idx="364">
                  <c:v>4</c:v>
                </c:pt>
                <c:pt idx="365">
                  <c:v>4</c:v>
                </c:pt>
                <c:pt idx="366">
                  <c:v>4</c:v>
                </c:pt>
                <c:pt idx="367">
                  <c:v>4</c:v>
                </c:pt>
                <c:pt idx="368">
                  <c:v>4</c:v>
                </c:pt>
                <c:pt idx="369">
                  <c:v>4</c:v>
                </c:pt>
                <c:pt idx="370">
                  <c:v>4</c:v>
                </c:pt>
                <c:pt idx="371">
                  <c:v>4</c:v>
                </c:pt>
                <c:pt idx="372">
                  <c:v>4</c:v>
                </c:pt>
                <c:pt idx="373">
                  <c:v>4</c:v>
                </c:pt>
                <c:pt idx="374">
                  <c:v>3.5</c:v>
                </c:pt>
                <c:pt idx="375">
                  <c:v>3.5</c:v>
                </c:pt>
                <c:pt idx="376">
                  <c:v>3.5</c:v>
                </c:pt>
                <c:pt idx="377">
                  <c:v>3.5</c:v>
                </c:pt>
                <c:pt idx="378">
                  <c:v>3.5</c:v>
                </c:pt>
                <c:pt idx="379">
                  <c:v>3.5</c:v>
                </c:pt>
                <c:pt idx="380">
                  <c:v>3.5</c:v>
                </c:pt>
                <c:pt idx="381">
                  <c:v>3.5</c:v>
                </c:pt>
                <c:pt idx="382">
                  <c:v>3.5</c:v>
                </c:pt>
                <c:pt idx="383">
                  <c:v>3.5</c:v>
                </c:pt>
                <c:pt idx="384">
                  <c:v>3.5</c:v>
                </c:pt>
                <c:pt idx="385">
                  <c:v>3.5</c:v>
                </c:pt>
                <c:pt idx="386">
                  <c:v>3.5</c:v>
                </c:pt>
                <c:pt idx="387">
                  <c:v>3.5</c:v>
                </c:pt>
                <c:pt idx="388">
                  <c:v>3.5</c:v>
                </c:pt>
                <c:pt idx="389">
                  <c:v>3.5</c:v>
                </c:pt>
                <c:pt idx="390">
                  <c:v>3.5</c:v>
                </c:pt>
                <c:pt idx="391">
                  <c:v>3.5</c:v>
                </c:pt>
                <c:pt idx="392">
                  <c:v>3.5</c:v>
                </c:pt>
                <c:pt idx="393">
                  <c:v>3.5</c:v>
                </c:pt>
                <c:pt idx="394">
                  <c:v>3.5</c:v>
                </c:pt>
                <c:pt idx="395">
                  <c:v>3.5</c:v>
                </c:pt>
                <c:pt idx="396">
                  <c:v>3.5</c:v>
                </c:pt>
                <c:pt idx="397">
                  <c:v>3.5</c:v>
                </c:pt>
                <c:pt idx="398">
                  <c:v>3.5</c:v>
                </c:pt>
                <c:pt idx="399">
                  <c:v>3.5</c:v>
                </c:pt>
                <c:pt idx="400">
                  <c:v>3.5</c:v>
                </c:pt>
                <c:pt idx="402">
                  <c:v>3.5</c:v>
                </c:pt>
                <c:pt idx="403">
                  <c:v>3.5</c:v>
                </c:pt>
                <c:pt idx="404">
                  <c:v>3.5</c:v>
                </c:pt>
                <c:pt idx="405">
                  <c:v>3.5</c:v>
                </c:pt>
                <c:pt idx="406">
                  <c:v>3.5</c:v>
                </c:pt>
                <c:pt idx="407">
                  <c:v>3.5</c:v>
                </c:pt>
                <c:pt idx="408">
                  <c:v>3.5</c:v>
                </c:pt>
                <c:pt idx="409">
                  <c:v>3.5</c:v>
                </c:pt>
                <c:pt idx="410">
                  <c:v>3.5</c:v>
                </c:pt>
                <c:pt idx="411">
                  <c:v>3.5</c:v>
                </c:pt>
                <c:pt idx="412">
                  <c:v>3.5</c:v>
                </c:pt>
                <c:pt idx="413">
                  <c:v>3.25</c:v>
                </c:pt>
                <c:pt idx="414">
                  <c:v>3.25</c:v>
                </c:pt>
                <c:pt idx="415">
                  <c:v>3.25</c:v>
                </c:pt>
                <c:pt idx="416">
                  <c:v>3.25</c:v>
                </c:pt>
                <c:pt idx="417">
                  <c:v>3.25</c:v>
                </c:pt>
                <c:pt idx="418">
                  <c:v>3.25</c:v>
                </c:pt>
                <c:pt idx="419">
                  <c:v>3.25</c:v>
                </c:pt>
                <c:pt idx="420">
                  <c:v>3.25</c:v>
                </c:pt>
                <c:pt idx="421">
                  <c:v>3.25</c:v>
                </c:pt>
                <c:pt idx="422">
                  <c:v>3.25</c:v>
                </c:pt>
                <c:pt idx="423">
                  <c:v>3.25</c:v>
                </c:pt>
                <c:pt idx="424">
                  <c:v>3.25</c:v>
                </c:pt>
                <c:pt idx="425">
                  <c:v>3.25</c:v>
                </c:pt>
                <c:pt idx="426">
                  <c:v>3.25</c:v>
                </c:pt>
                <c:pt idx="427">
                  <c:v>3.25</c:v>
                </c:pt>
                <c:pt idx="428">
                  <c:v>3.25</c:v>
                </c:pt>
                <c:pt idx="429">
                  <c:v>3.25</c:v>
                </c:pt>
                <c:pt idx="430">
                  <c:v>3.25</c:v>
                </c:pt>
                <c:pt idx="431">
                  <c:v>3.25</c:v>
                </c:pt>
                <c:pt idx="432">
                  <c:v>3.25</c:v>
                </c:pt>
                <c:pt idx="433">
                  <c:v>3.25</c:v>
                </c:pt>
                <c:pt idx="434">
                  <c:v>3.25</c:v>
                </c:pt>
                <c:pt idx="435">
                  <c:v>3.25</c:v>
                </c:pt>
                <c:pt idx="436">
                  <c:v>3.25</c:v>
                </c:pt>
                <c:pt idx="437">
                  <c:v>3.25</c:v>
                </c:pt>
                <c:pt idx="438">
                  <c:v>3.25</c:v>
                </c:pt>
                <c:pt idx="439">
                  <c:v>3.25</c:v>
                </c:pt>
                <c:pt idx="440">
                  <c:v>3.25</c:v>
                </c:pt>
                <c:pt idx="441">
                  <c:v>3.25</c:v>
                </c:pt>
                <c:pt idx="442">
                  <c:v>3.25</c:v>
                </c:pt>
                <c:pt idx="443">
                  <c:v>3.25</c:v>
                </c:pt>
                <c:pt idx="444">
                  <c:v>3.25</c:v>
                </c:pt>
                <c:pt idx="445">
                  <c:v>3.25</c:v>
                </c:pt>
                <c:pt idx="446">
                  <c:v>3.25</c:v>
                </c:pt>
                <c:pt idx="447">
                  <c:v>3.25</c:v>
                </c:pt>
                <c:pt idx="448">
                  <c:v>3.25</c:v>
                </c:pt>
                <c:pt idx="449">
                  <c:v>3.25</c:v>
                </c:pt>
                <c:pt idx="450">
                  <c:v>3.25</c:v>
                </c:pt>
                <c:pt idx="451">
                  <c:v>3.25</c:v>
                </c:pt>
                <c:pt idx="452">
                  <c:v>3.25</c:v>
                </c:pt>
                <c:pt idx="453">
                  <c:v>3.25</c:v>
                </c:pt>
                <c:pt idx="454">
                  <c:v>3.25</c:v>
                </c:pt>
                <c:pt idx="455">
                  <c:v>3.25</c:v>
                </c:pt>
                <c:pt idx="456">
                  <c:v>3.25</c:v>
                </c:pt>
                <c:pt idx="457">
                  <c:v>3.25</c:v>
                </c:pt>
                <c:pt idx="458">
                  <c:v>3.25</c:v>
                </c:pt>
                <c:pt idx="459">
                  <c:v>3.25</c:v>
                </c:pt>
                <c:pt idx="460">
                  <c:v>3.25</c:v>
                </c:pt>
                <c:pt idx="461">
                  <c:v>3.25</c:v>
                </c:pt>
                <c:pt idx="462">
                  <c:v>3.25</c:v>
                </c:pt>
                <c:pt idx="463">
                  <c:v>3.25</c:v>
                </c:pt>
                <c:pt idx="464">
                  <c:v>3.25</c:v>
                </c:pt>
                <c:pt idx="465">
                  <c:v>3.25</c:v>
                </c:pt>
                <c:pt idx="466">
                  <c:v>3.25</c:v>
                </c:pt>
                <c:pt idx="467">
                  <c:v>3.25</c:v>
                </c:pt>
                <c:pt idx="468">
                  <c:v>3.25</c:v>
                </c:pt>
                <c:pt idx="469">
                  <c:v>3.25</c:v>
                </c:pt>
                <c:pt idx="470">
                  <c:v>3.25</c:v>
                </c:pt>
                <c:pt idx="471">
                  <c:v>3.25</c:v>
                </c:pt>
                <c:pt idx="472">
                  <c:v>3.25</c:v>
                </c:pt>
                <c:pt idx="473">
                  <c:v>3.25</c:v>
                </c:pt>
                <c:pt idx="474">
                  <c:v>3.25</c:v>
                </c:pt>
                <c:pt idx="475">
                  <c:v>3.25</c:v>
                </c:pt>
                <c:pt idx="476">
                  <c:v>3.25</c:v>
                </c:pt>
                <c:pt idx="477">
                  <c:v>3.25</c:v>
                </c:pt>
                <c:pt idx="478">
                  <c:v>3.25</c:v>
                </c:pt>
                <c:pt idx="479">
                  <c:v>3.25</c:v>
                </c:pt>
                <c:pt idx="480">
                  <c:v>3.25</c:v>
                </c:pt>
                <c:pt idx="481">
                  <c:v>3.25</c:v>
                </c:pt>
                <c:pt idx="482">
                  <c:v>3.25</c:v>
                </c:pt>
                <c:pt idx="483">
                  <c:v>3.25</c:v>
                </c:pt>
                <c:pt idx="484">
                  <c:v>3.25</c:v>
                </c:pt>
                <c:pt idx="485">
                  <c:v>3.25</c:v>
                </c:pt>
                <c:pt idx="486">
                  <c:v>3.25</c:v>
                </c:pt>
                <c:pt idx="487">
                  <c:v>3.25</c:v>
                </c:pt>
                <c:pt idx="488">
                  <c:v>3.25</c:v>
                </c:pt>
                <c:pt idx="489">
                  <c:v>3.25</c:v>
                </c:pt>
                <c:pt idx="490">
                  <c:v>3.25</c:v>
                </c:pt>
                <c:pt idx="491">
                  <c:v>3.25</c:v>
                </c:pt>
                <c:pt idx="492">
                  <c:v>3.25</c:v>
                </c:pt>
                <c:pt idx="493">
                  <c:v>3.25</c:v>
                </c:pt>
                <c:pt idx="494">
                  <c:v>3.25</c:v>
                </c:pt>
                <c:pt idx="495">
                  <c:v>3.25</c:v>
                </c:pt>
                <c:pt idx="496">
                  <c:v>3.25</c:v>
                </c:pt>
                <c:pt idx="497">
                  <c:v>3.25</c:v>
                </c:pt>
                <c:pt idx="498">
                  <c:v>3.25</c:v>
                </c:pt>
                <c:pt idx="499">
                  <c:v>3.25</c:v>
                </c:pt>
                <c:pt idx="500">
                  <c:v>3.25</c:v>
                </c:pt>
                <c:pt idx="501">
                  <c:v>3.25</c:v>
                </c:pt>
                <c:pt idx="502">
                  <c:v>3.25</c:v>
                </c:pt>
                <c:pt idx="503">
                  <c:v>3.25</c:v>
                </c:pt>
                <c:pt idx="504">
                  <c:v>3.25</c:v>
                </c:pt>
                <c:pt idx="505">
                  <c:v>3.25</c:v>
                </c:pt>
                <c:pt idx="506">
                  <c:v>3.25</c:v>
                </c:pt>
                <c:pt idx="507">
                  <c:v>3.25</c:v>
                </c:pt>
                <c:pt idx="508">
                  <c:v>3.25</c:v>
                </c:pt>
                <c:pt idx="509">
                  <c:v>3.25</c:v>
                </c:pt>
                <c:pt idx="510">
                  <c:v>3.25</c:v>
                </c:pt>
                <c:pt idx="511">
                  <c:v>3.25</c:v>
                </c:pt>
                <c:pt idx="512">
                  <c:v>3.25</c:v>
                </c:pt>
                <c:pt idx="513">
                  <c:v>3.25</c:v>
                </c:pt>
                <c:pt idx="514">
                  <c:v>3.25</c:v>
                </c:pt>
                <c:pt idx="515">
                  <c:v>3.25</c:v>
                </c:pt>
                <c:pt idx="516">
                  <c:v>3.25</c:v>
                </c:pt>
                <c:pt idx="517">
                  <c:v>3.25</c:v>
                </c:pt>
                <c:pt idx="518">
                  <c:v>3.25</c:v>
                </c:pt>
                <c:pt idx="519">
                  <c:v>3.25</c:v>
                </c:pt>
                <c:pt idx="520">
                  <c:v>3.25</c:v>
                </c:pt>
                <c:pt idx="521">
                  <c:v>3.25</c:v>
                </c:pt>
                <c:pt idx="522">
                  <c:v>3.25</c:v>
                </c:pt>
                <c:pt idx="523">
                  <c:v>3.25</c:v>
                </c:pt>
                <c:pt idx="524">
                  <c:v>3.25</c:v>
                </c:pt>
                <c:pt idx="525">
                  <c:v>3.25</c:v>
                </c:pt>
                <c:pt idx="526">
                  <c:v>3.25</c:v>
                </c:pt>
                <c:pt idx="527">
                  <c:v>3.25</c:v>
                </c:pt>
                <c:pt idx="528">
                  <c:v>3.25</c:v>
                </c:pt>
                <c:pt idx="529">
                  <c:v>3.25</c:v>
                </c:pt>
                <c:pt idx="530">
                  <c:v>3.25</c:v>
                </c:pt>
                <c:pt idx="531">
                  <c:v>3.25</c:v>
                </c:pt>
                <c:pt idx="532">
                  <c:v>3.25</c:v>
                </c:pt>
                <c:pt idx="533">
                  <c:v>3.25</c:v>
                </c:pt>
                <c:pt idx="534">
                  <c:v>3.25</c:v>
                </c:pt>
                <c:pt idx="535">
                  <c:v>3.25</c:v>
                </c:pt>
                <c:pt idx="536">
                  <c:v>3.25</c:v>
                </c:pt>
                <c:pt idx="537">
                  <c:v>3.25</c:v>
                </c:pt>
                <c:pt idx="538">
                  <c:v>3.25</c:v>
                </c:pt>
                <c:pt idx="539">
                  <c:v>3.25</c:v>
                </c:pt>
                <c:pt idx="540">
                  <c:v>3.25</c:v>
                </c:pt>
                <c:pt idx="541">
                  <c:v>3.25</c:v>
                </c:pt>
                <c:pt idx="542">
                  <c:v>3.25</c:v>
                </c:pt>
                <c:pt idx="543">
                  <c:v>3.25</c:v>
                </c:pt>
                <c:pt idx="544">
                  <c:v>3.25</c:v>
                </c:pt>
                <c:pt idx="545">
                  <c:v>3.25</c:v>
                </c:pt>
                <c:pt idx="546">
                  <c:v>3.25</c:v>
                </c:pt>
                <c:pt idx="547">
                  <c:v>3.25</c:v>
                </c:pt>
                <c:pt idx="548">
                  <c:v>3.25</c:v>
                </c:pt>
                <c:pt idx="549">
                  <c:v>3.25</c:v>
                </c:pt>
                <c:pt idx="550">
                  <c:v>3.25</c:v>
                </c:pt>
                <c:pt idx="551">
                  <c:v>3.25</c:v>
                </c:pt>
                <c:pt idx="552">
                  <c:v>3.25</c:v>
                </c:pt>
                <c:pt idx="553">
                  <c:v>3.25</c:v>
                </c:pt>
                <c:pt idx="554">
                  <c:v>3.25</c:v>
                </c:pt>
                <c:pt idx="555">
                  <c:v>3.25</c:v>
                </c:pt>
                <c:pt idx="556">
                  <c:v>3.25</c:v>
                </c:pt>
                <c:pt idx="557">
                  <c:v>3.25</c:v>
                </c:pt>
                <c:pt idx="558">
                  <c:v>3.25</c:v>
                </c:pt>
                <c:pt idx="559">
                  <c:v>3.25</c:v>
                </c:pt>
                <c:pt idx="560">
                  <c:v>3.25</c:v>
                </c:pt>
                <c:pt idx="561">
                  <c:v>3.25</c:v>
                </c:pt>
                <c:pt idx="562">
                  <c:v>3.25</c:v>
                </c:pt>
                <c:pt idx="563">
                  <c:v>3.25</c:v>
                </c:pt>
                <c:pt idx="564">
                  <c:v>3.25</c:v>
                </c:pt>
                <c:pt idx="565">
                  <c:v>3.25</c:v>
                </c:pt>
                <c:pt idx="566">
                  <c:v>3.25</c:v>
                </c:pt>
                <c:pt idx="567">
                  <c:v>3.25</c:v>
                </c:pt>
                <c:pt idx="568">
                  <c:v>3.25</c:v>
                </c:pt>
                <c:pt idx="569">
                  <c:v>3.25</c:v>
                </c:pt>
                <c:pt idx="570">
                  <c:v>3.25</c:v>
                </c:pt>
                <c:pt idx="571">
                  <c:v>3.25</c:v>
                </c:pt>
                <c:pt idx="572">
                  <c:v>3.25</c:v>
                </c:pt>
                <c:pt idx="573">
                  <c:v>3.25</c:v>
                </c:pt>
                <c:pt idx="574">
                  <c:v>3.25</c:v>
                </c:pt>
                <c:pt idx="575">
                  <c:v>3.25</c:v>
                </c:pt>
                <c:pt idx="576">
                  <c:v>3.25</c:v>
                </c:pt>
                <c:pt idx="577">
                  <c:v>3.25</c:v>
                </c:pt>
                <c:pt idx="578">
                  <c:v>3.25</c:v>
                </c:pt>
                <c:pt idx="579">
                  <c:v>3.25</c:v>
                </c:pt>
                <c:pt idx="580">
                  <c:v>3.25</c:v>
                </c:pt>
                <c:pt idx="581">
                  <c:v>3.25</c:v>
                </c:pt>
                <c:pt idx="582">
                  <c:v>3.25</c:v>
                </c:pt>
                <c:pt idx="583">
                  <c:v>3.25</c:v>
                </c:pt>
                <c:pt idx="584">
                  <c:v>3.25</c:v>
                </c:pt>
                <c:pt idx="585">
                  <c:v>3.25</c:v>
                </c:pt>
                <c:pt idx="586">
                  <c:v>3.25</c:v>
                </c:pt>
                <c:pt idx="587">
                  <c:v>3.25</c:v>
                </c:pt>
                <c:pt idx="588">
                  <c:v>3.25</c:v>
                </c:pt>
                <c:pt idx="589">
                  <c:v>3.25</c:v>
                </c:pt>
                <c:pt idx="590">
                  <c:v>3.25</c:v>
                </c:pt>
                <c:pt idx="591">
                  <c:v>3.25</c:v>
                </c:pt>
                <c:pt idx="592">
                  <c:v>3.25</c:v>
                </c:pt>
                <c:pt idx="593">
                  <c:v>3.25</c:v>
                </c:pt>
                <c:pt idx="594">
                  <c:v>3.25</c:v>
                </c:pt>
                <c:pt idx="595">
                  <c:v>3.25</c:v>
                </c:pt>
                <c:pt idx="596">
                  <c:v>3.25</c:v>
                </c:pt>
                <c:pt idx="597">
                  <c:v>3.25</c:v>
                </c:pt>
                <c:pt idx="598">
                  <c:v>3.25</c:v>
                </c:pt>
                <c:pt idx="599">
                  <c:v>3.25</c:v>
                </c:pt>
                <c:pt idx="600">
                  <c:v>3.25</c:v>
                </c:pt>
                <c:pt idx="601">
                  <c:v>3.25</c:v>
                </c:pt>
                <c:pt idx="602">
                  <c:v>3.25</c:v>
                </c:pt>
                <c:pt idx="603">
                  <c:v>3.25</c:v>
                </c:pt>
                <c:pt idx="604">
                  <c:v>3.25</c:v>
                </c:pt>
                <c:pt idx="605">
                  <c:v>3.25</c:v>
                </c:pt>
                <c:pt idx="606">
                  <c:v>3.25</c:v>
                </c:pt>
                <c:pt idx="607">
                  <c:v>3.25</c:v>
                </c:pt>
                <c:pt idx="608">
                  <c:v>3.25</c:v>
                </c:pt>
                <c:pt idx="609">
                  <c:v>3.25</c:v>
                </c:pt>
                <c:pt idx="610">
                  <c:v>3.25</c:v>
                </c:pt>
                <c:pt idx="611">
                  <c:v>3.25</c:v>
                </c:pt>
                <c:pt idx="612">
                  <c:v>3.25</c:v>
                </c:pt>
                <c:pt idx="613">
                  <c:v>3.25</c:v>
                </c:pt>
                <c:pt idx="614">
                  <c:v>3.25</c:v>
                </c:pt>
                <c:pt idx="615">
                  <c:v>3.25</c:v>
                </c:pt>
                <c:pt idx="616">
                  <c:v>3.25</c:v>
                </c:pt>
                <c:pt idx="617">
                  <c:v>3.25</c:v>
                </c:pt>
                <c:pt idx="618">
                  <c:v>3.25</c:v>
                </c:pt>
                <c:pt idx="619">
                  <c:v>3.25</c:v>
                </c:pt>
                <c:pt idx="620">
                  <c:v>3.25</c:v>
                </c:pt>
                <c:pt idx="621">
                  <c:v>3.25</c:v>
                </c:pt>
                <c:pt idx="622">
                  <c:v>3.25</c:v>
                </c:pt>
                <c:pt idx="623">
                  <c:v>3.25</c:v>
                </c:pt>
                <c:pt idx="624">
                  <c:v>3.25</c:v>
                </c:pt>
                <c:pt idx="625">
                  <c:v>3.25</c:v>
                </c:pt>
                <c:pt idx="626">
                  <c:v>3.25</c:v>
                </c:pt>
                <c:pt idx="627">
                  <c:v>3.25</c:v>
                </c:pt>
                <c:pt idx="628">
                  <c:v>3.25</c:v>
                </c:pt>
                <c:pt idx="629">
                  <c:v>3.25</c:v>
                </c:pt>
                <c:pt idx="630">
                  <c:v>3.25</c:v>
                </c:pt>
                <c:pt idx="631">
                  <c:v>3.25</c:v>
                </c:pt>
                <c:pt idx="632">
                  <c:v>3.25</c:v>
                </c:pt>
                <c:pt idx="633">
                  <c:v>3.25</c:v>
                </c:pt>
                <c:pt idx="634">
                  <c:v>3.25</c:v>
                </c:pt>
                <c:pt idx="635">
                  <c:v>3.25</c:v>
                </c:pt>
                <c:pt idx="636">
                  <c:v>3.25</c:v>
                </c:pt>
                <c:pt idx="637">
                  <c:v>3.25</c:v>
                </c:pt>
                <c:pt idx="638">
                  <c:v>3.25</c:v>
                </c:pt>
                <c:pt idx="639">
                  <c:v>3.25</c:v>
                </c:pt>
                <c:pt idx="640">
                  <c:v>3.25</c:v>
                </c:pt>
                <c:pt idx="641">
                  <c:v>3.25</c:v>
                </c:pt>
                <c:pt idx="642">
                  <c:v>3.25</c:v>
                </c:pt>
                <c:pt idx="643">
                  <c:v>3.25</c:v>
                </c:pt>
                <c:pt idx="644">
                  <c:v>3.25</c:v>
                </c:pt>
                <c:pt idx="645">
                  <c:v>3.25</c:v>
                </c:pt>
                <c:pt idx="646">
                  <c:v>3.25</c:v>
                </c:pt>
                <c:pt idx="647">
                  <c:v>3.25</c:v>
                </c:pt>
                <c:pt idx="648">
                  <c:v>3.25</c:v>
                </c:pt>
                <c:pt idx="649">
                  <c:v>3.25</c:v>
                </c:pt>
                <c:pt idx="650">
                  <c:v>3.25</c:v>
                </c:pt>
                <c:pt idx="651">
                  <c:v>3.25</c:v>
                </c:pt>
                <c:pt idx="652">
                  <c:v>3.25</c:v>
                </c:pt>
                <c:pt idx="653">
                  <c:v>3.25</c:v>
                </c:pt>
                <c:pt idx="654">
                  <c:v>3.25</c:v>
                </c:pt>
                <c:pt idx="655">
                  <c:v>3.25</c:v>
                </c:pt>
                <c:pt idx="656">
                  <c:v>3.25</c:v>
                </c:pt>
                <c:pt idx="657">
                  <c:v>3.25</c:v>
                </c:pt>
                <c:pt idx="658">
                  <c:v>3.25</c:v>
                </c:pt>
                <c:pt idx="659">
                  <c:v>3.25</c:v>
                </c:pt>
                <c:pt idx="660">
                  <c:v>3.25</c:v>
                </c:pt>
                <c:pt idx="661">
                  <c:v>3.25</c:v>
                </c:pt>
                <c:pt idx="662">
                  <c:v>3.25</c:v>
                </c:pt>
                <c:pt idx="663">
                  <c:v>3.25</c:v>
                </c:pt>
                <c:pt idx="664">
                  <c:v>3.25</c:v>
                </c:pt>
                <c:pt idx="665">
                  <c:v>3.25</c:v>
                </c:pt>
                <c:pt idx="666">
                  <c:v>3.25</c:v>
                </c:pt>
                <c:pt idx="667">
                  <c:v>3.25</c:v>
                </c:pt>
                <c:pt idx="668">
                  <c:v>3.25</c:v>
                </c:pt>
                <c:pt idx="669">
                  <c:v>3.25</c:v>
                </c:pt>
                <c:pt idx="670">
                  <c:v>3.25</c:v>
                </c:pt>
                <c:pt idx="671">
                  <c:v>3.25</c:v>
                </c:pt>
                <c:pt idx="672">
                  <c:v>3.25</c:v>
                </c:pt>
                <c:pt idx="673">
                  <c:v>3.25</c:v>
                </c:pt>
                <c:pt idx="674">
                  <c:v>3.25</c:v>
                </c:pt>
                <c:pt idx="675">
                  <c:v>3.25</c:v>
                </c:pt>
                <c:pt idx="676">
                  <c:v>3.25</c:v>
                </c:pt>
                <c:pt idx="677">
                  <c:v>3.25</c:v>
                </c:pt>
                <c:pt idx="678">
                  <c:v>3.25</c:v>
                </c:pt>
                <c:pt idx="679">
                  <c:v>3.25</c:v>
                </c:pt>
                <c:pt idx="680">
                  <c:v>3.25</c:v>
                </c:pt>
                <c:pt idx="681">
                  <c:v>3.25</c:v>
                </c:pt>
                <c:pt idx="682">
                  <c:v>3.25</c:v>
                </c:pt>
                <c:pt idx="683">
                  <c:v>3.25</c:v>
                </c:pt>
                <c:pt idx="684">
                  <c:v>3.25</c:v>
                </c:pt>
                <c:pt idx="685">
                  <c:v>3.25</c:v>
                </c:pt>
                <c:pt idx="686">
                  <c:v>3.25</c:v>
                </c:pt>
                <c:pt idx="687">
                  <c:v>3.25</c:v>
                </c:pt>
                <c:pt idx="688">
                  <c:v>3.25</c:v>
                </c:pt>
                <c:pt idx="689">
                  <c:v>3.25</c:v>
                </c:pt>
                <c:pt idx="690">
                  <c:v>3.25</c:v>
                </c:pt>
                <c:pt idx="691">
                  <c:v>3.25</c:v>
                </c:pt>
                <c:pt idx="692">
                  <c:v>3.25</c:v>
                </c:pt>
                <c:pt idx="693">
                  <c:v>3.25</c:v>
                </c:pt>
                <c:pt idx="694">
                  <c:v>3.25</c:v>
                </c:pt>
                <c:pt idx="695">
                  <c:v>3.25</c:v>
                </c:pt>
                <c:pt idx="696">
                  <c:v>3.5</c:v>
                </c:pt>
                <c:pt idx="697">
                  <c:v>3.5</c:v>
                </c:pt>
                <c:pt idx="698">
                  <c:v>3.5</c:v>
                </c:pt>
                <c:pt idx="699">
                  <c:v>3.5</c:v>
                </c:pt>
                <c:pt idx="700">
                  <c:v>3.5</c:v>
                </c:pt>
                <c:pt idx="701">
                  <c:v>3.5</c:v>
                </c:pt>
                <c:pt idx="702">
                  <c:v>3.5</c:v>
                </c:pt>
                <c:pt idx="703">
                  <c:v>3.5</c:v>
                </c:pt>
                <c:pt idx="704">
                  <c:v>3.5</c:v>
                </c:pt>
                <c:pt idx="705">
                  <c:v>3.5</c:v>
                </c:pt>
                <c:pt idx="706">
                  <c:v>3.5</c:v>
                </c:pt>
                <c:pt idx="707">
                  <c:v>3.5</c:v>
                </c:pt>
                <c:pt idx="708">
                  <c:v>3.5</c:v>
                </c:pt>
                <c:pt idx="709">
                  <c:v>3.5</c:v>
                </c:pt>
                <c:pt idx="710">
                  <c:v>3.5</c:v>
                </c:pt>
                <c:pt idx="711">
                  <c:v>3.5</c:v>
                </c:pt>
                <c:pt idx="712">
                  <c:v>3.5</c:v>
                </c:pt>
                <c:pt idx="713">
                  <c:v>3.5</c:v>
                </c:pt>
                <c:pt idx="714">
                  <c:v>3.5</c:v>
                </c:pt>
                <c:pt idx="715">
                  <c:v>3.5</c:v>
                </c:pt>
                <c:pt idx="716">
                  <c:v>3.5</c:v>
                </c:pt>
                <c:pt idx="717">
                  <c:v>3.5</c:v>
                </c:pt>
                <c:pt idx="718">
                  <c:v>3.5</c:v>
                </c:pt>
                <c:pt idx="719">
                  <c:v>3.5</c:v>
                </c:pt>
                <c:pt idx="720">
                  <c:v>3.5</c:v>
                </c:pt>
                <c:pt idx="721">
                  <c:v>3.75</c:v>
                </c:pt>
                <c:pt idx="722">
                  <c:v>3.75</c:v>
                </c:pt>
                <c:pt idx="723">
                  <c:v>3.75</c:v>
                </c:pt>
                <c:pt idx="724">
                  <c:v>3.75</c:v>
                </c:pt>
                <c:pt idx="725">
                  <c:v>3.75</c:v>
                </c:pt>
                <c:pt idx="726">
                  <c:v>3.75</c:v>
                </c:pt>
                <c:pt idx="727">
                  <c:v>3.75</c:v>
                </c:pt>
                <c:pt idx="728">
                  <c:v>3.75</c:v>
                </c:pt>
                <c:pt idx="729">
                  <c:v>3.75</c:v>
                </c:pt>
                <c:pt idx="730">
                  <c:v>3.75</c:v>
                </c:pt>
                <c:pt idx="731">
                  <c:v>3.75</c:v>
                </c:pt>
                <c:pt idx="732">
                  <c:v>3.75</c:v>
                </c:pt>
                <c:pt idx="733">
                  <c:v>3.75</c:v>
                </c:pt>
                <c:pt idx="734">
                  <c:v>3.75</c:v>
                </c:pt>
                <c:pt idx="735">
                  <c:v>3.75</c:v>
                </c:pt>
                <c:pt idx="736">
                  <c:v>3.75</c:v>
                </c:pt>
                <c:pt idx="737">
                  <c:v>3.75</c:v>
                </c:pt>
                <c:pt idx="738">
                  <c:v>3.75</c:v>
                </c:pt>
                <c:pt idx="739">
                  <c:v>3.75</c:v>
                </c:pt>
                <c:pt idx="740">
                  <c:v>3.75</c:v>
                </c:pt>
                <c:pt idx="741">
                  <c:v>3.75</c:v>
                </c:pt>
                <c:pt idx="742">
                  <c:v>3.75</c:v>
                </c:pt>
                <c:pt idx="743">
                  <c:v>3.75</c:v>
                </c:pt>
                <c:pt idx="744">
                  <c:v>3.75</c:v>
                </c:pt>
                <c:pt idx="745">
                  <c:v>3.75</c:v>
                </c:pt>
                <c:pt idx="746">
                  <c:v>3.75</c:v>
                </c:pt>
                <c:pt idx="747">
                  <c:v>3.75</c:v>
                </c:pt>
                <c:pt idx="748">
                  <c:v>3.75</c:v>
                </c:pt>
                <c:pt idx="749">
                  <c:v>3.75</c:v>
                </c:pt>
                <c:pt idx="750">
                  <c:v>3.75</c:v>
                </c:pt>
                <c:pt idx="751">
                  <c:v>3.75</c:v>
                </c:pt>
                <c:pt idx="752">
                  <c:v>3.75</c:v>
                </c:pt>
                <c:pt idx="753">
                  <c:v>3.75</c:v>
                </c:pt>
                <c:pt idx="754">
                  <c:v>3.75</c:v>
                </c:pt>
                <c:pt idx="755">
                  <c:v>3.75</c:v>
                </c:pt>
                <c:pt idx="756">
                  <c:v>3.75</c:v>
                </c:pt>
                <c:pt idx="757">
                  <c:v>3.75</c:v>
                </c:pt>
                <c:pt idx="758">
                  <c:v>3.75</c:v>
                </c:pt>
                <c:pt idx="759">
                  <c:v>3.75</c:v>
                </c:pt>
                <c:pt idx="760">
                  <c:v>3.75</c:v>
                </c:pt>
                <c:pt idx="761">
                  <c:v>3.75</c:v>
                </c:pt>
                <c:pt idx="762">
                  <c:v>3.75</c:v>
                </c:pt>
                <c:pt idx="763">
                  <c:v>3.75</c:v>
                </c:pt>
                <c:pt idx="764">
                  <c:v>3.75</c:v>
                </c:pt>
                <c:pt idx="765">
                  <c:v>3.75</c:v>
                </c:pt>
                <c:pt idx="766">
                  <c:v>3.75</c:v>
                </c:pt>
                <c:pt idx="767">
                  <c:v>3.75</c:v>
                </c:pt>
                <c:pt idx="768">
                  <c:v>3.75</c:v>
                </c:pt>
                <c:pt idx="769">
                  <c:v>3.75</c:v>
                </c:pt>
                <c:pt idx="770">
                  <c:v>3.75</c:v>
                </c:pt>
                <c:pt idx="771">
                  <c:v>3.75</c:v>
                </c:pt>
                <c:pt idx="772">
                  <c:v>3.75</c:v>
                </c:pt>
                <c:pt idx="773">
                  <c:v>3.75</c:v>
                </c:pt>
                <c:pt idx="774">
                  <c:v>3.75</c:v>
                </c:pt>
                <c:pt idx="775">
                  <c:v>3.75</c:v>
                </c:pt>
                <c:pt idx="776">
                  <c:v>3.75</c:v>
                </c:pt>
                <c:pt idx="777">
                  <c:v>3.75</c:v>
                </c:pt>
                <c:pt idx="778">
                  <c:v>3.75</c:v>
                </c:pt>
                <c:pt idx="779">
                  <c:v>3.75</c:v>
                </c:pt>
                <c:pt idx="780">
                  <c:v>3.75</c:v>
                </c:pt>
                <c:pt idx="781">
                  <c:v>3.75</c:v>
                </c:pt>
                <c:pt idx="782">
                  <c:v>3.75</c:v>
                </c:pt>
                <c:pt idx="783">
                  <c:v>3.75</c:v>
                </c:pt>
                <c:pt idx="784">
                  <c:v>3.75</c:v>
                </c:pt>
                <c:pt idx="785">
                  <c:v>4</c:v>
                </c:pt>
                <c:pt idx="786">
                  <c:v>4</c:v>
                </c:pt>
                <c:pt idx="787">
                  <c:v>4</c:v>
                </c:pt>
                <c:pt idx="788">
                  <c:v>4</c:v>
                </c:pt>
                <c:pt idx="789">
                  <c:v>4</c:v>
                </c:pt>
                <c:pt idx="790">
                  <c:v>4</c:v>
                </c:pt>
                <c:pt idx="791">
                  <c:v>4</c:v>
                </c:pt>
                <c:pt idx="792">
                  <c:v>4</c:v>
                </c:pt>
                <c:pt idx="793">
                  <c:v>4</c:v>
                </c:pt>
                <c:pt idx="794">
                  <c:v>4</c:v>
                </c:pt>
                <c:pt idx="795">
                  <c:v>4</c:v>
                </c:pt>
                <c:pt idx="796">
                  <c:v>4</c:v>
                </c:pt>
                <c:pt idx="797">
                  <c:v>4</c:v>
                </c:pt>
                <c:pt idx="798">
                  <c:v>4</c:v>
                </c:pt>
                <c:pt idx="799">
                  <c:v>4</c:v>
                </c:pt>
                <c:pt idx="800">
                  <c:v>4</c:v>
                </c:pt>
                <c:pt idx="801">
                  <c:v>4</c:v>
                </c:pt>
                <c:pt idx="802">
                  <c:v>4</c:v>
                </c:pt>
                <c:pt idx="803">
                  <c:v>4</c:v>
                </c:pt>
                <c:pt idx="804">
                  <c:v>4.5</c:v>
                </c:pt>
                <c:pt idx="805">
                  <c:v>4.5</c:v>
                </c:pt>
                <c:pt idx="806">
                  <c:v>4.5</c:v>
                </c:pt>
                <c:pt idx="807">
                  <c:v>4.5</c:v>
                </c:pt>
                <c:pt idx="808">
                  <c:v>4.5</c:v>
                </c:pt>
                <c:pt idx="809">
                  <c:v>4.5</c:v>
                </c:pt>
                <c:pt idx="810">
                  <c:v>4.5</c:v>
                </c:pt>
                <c:pt idx="811">
                  <c:v>4.5</c:v>
                </c:pt>
                <c:pt idx="812">
                  <c:v>4.5</c:v>
                </c:pt>
                <c:pt idx="813">
                  <c:v>4.5</c:v>
                </c:pt>
                <c:pt idx="814">
                  <c:v>4.5</c:v>
                </c:pt>
                <c:pt idx="815">
                  <c:v>4.5</c:v>
                </c:pt>
                <c:pt idx="816">
                  <c:v>4.5</c:v>
                </c:pt>
                <c:pt idx="817">
                  <c:v>4.5</c:v>
                </c:pt>
                <c:pt idx="818">
                  <c:v>4.5</c:v>
                </c:pt>
                <c:pt idx="819">
                  <c:v>4.5</c:v>
                </c:pt>
                <c:pt idx="820">
                  <c:v>4.5</c:v>
                </c:pt>
                <c:pt idx="821">
                  <c:v>4.5</c:v>
                </c:pt>
                <c:pt idx="822">
                  <c:v>4.5</c:v>
                </c:pt>
                <c:pt idx="823">
                  <c:v>4.5</c:v>
                </c:pt>
                <c:pt idx="824">
                  <c:v>4.5</c:v>
                </c:pt>
                <c:pt idx="825">
                  <c:v>4.5</c:v>
                </c:pt>
                <c:pt idx="826">
                  <c:v>4.5</c:v>
                </c:pt>
                <c:pt idx="827">
                  <c:v>4.5</c:v>
                </c:pt>
                <c:pt idx="828">
                  <c:v>4.5</c:v>
                </c:pt>
                <c:pt idx="829">
                  <c:v>4.5</c:v>
                </c:pt>
                <c:pt idx="830">
                  <c:v>4.5</c:v>
                </c:pt>
                <c:pt idx="831">
                  <c:v>4.5</c:v>
                </c:pt>
                <c:pt idx="832">
                  <c:v>4.5</c:v>
                </c:pt>
                <c:pt idx="833">
                  <c:v>4.5</c:v>
                </c:pt>
                <c:pt idx="834">
                  <c:v>4.5</c:v>
                </c:pt>
                <c:pt idx="835">
                  <c:v>4.5</c:v>
                </c:pt>
                <c:pt idx="836">
                  <c:v>4.5</c:v>
                </c:pt>
                <c:pt idx="837">
                  <c:v>4.5</c:v>
                </c:pt>
                <c:pt idx="838">
                  <c:v>4.5</c:v>
                </c:pt>
                <c:pt idx="839">
                  <c:v>4.5</c:v>
                </c:pt>
                <c:pt idx="840">
                  <c:v>4.5</c:v>
                </c:pt>
                <c:pt idx="841">
                  <c:v>4.5</c:v>
                </c:pt>
                <c:pt idx="842">
                  <c:v>4.5</c:v>
                </c:pt>
                <c:pt idx="843">
                  <c:v>4.5</c:v>
                </c:pt>
                <c:pt idx="844">
                  <c:v>4.5</c:v>
                </c:pt>
                <c:pt idx="845">
                  <c:v>4.5</c:v>
                </c:pt>
                <c:pt idx="846">
                  <c:v>4.5</c:v>
                </c:pt>
                <c:pt idx="847">
                  <c:v>4.5</c:v>
                </c:pt>
                <c:pt idx="848">
                  <c:v>4.5</c:v>
                </c:pt>
                <c:pt idx="849">
                  <c:v>4.5</c:v>
                </c:pt>
                <c:pt idx="850">
                  <c:v>4.5</c:v>
                </c:pt>
                <c:pt idx="851">
                  <c:v>4.5</c:v>
                </c:pt>
                <c:pt idx="852">
                  <c:v>4.5</c:v>
                </c:pt>
                <c:pt idx="853">
                  <c:v>4.5</c:v>
                </c:pt>
                <c:pt idx="854">
                  <c:v>4.5</c:v>
                </c:pt>
                <c:pt idx="855">
                  <c:v>4.5</c:v>
                </c:pt>
                <c:pt idx="856">
                  <c:v>5</c:v>
                </c:pt>
                <c:pt idx="857">
                  <c:v>5</c:v>
                </c:pt>
                <c:pt idx="858">
                  <c:v>5</c:v>
                </c:pt>
                <c:pt idx="859">
                  <c:v>5</c:v>
                </c:pt>
                <c:pt idx="860">
                  <c:v>5</c:v>
                </c:pt>
                <c:pt idx="861">
                  <c:v>5</c:v>
                </c:pt>
                <c:pt idx="862">
                  <c:v>5</c:v>
                </c:pt>
                <c:pt idx="863">
                  <c:v>5</c:v>
                </c:pt>
                <c:pt idx="864">
                  <c:v>5</c:v>
                </c:pt>
                <c:pt idx="865">
                  <c:v>5</c:v>
                </c:pt>
                <c:pt idx="866">
                  <c:v>5</c:v>
                </c:pt>
                <c:pt idx="867">
                  <c:v>5</c:v>
                </c:pt>
                <c:pt idx="868">
                  <c:v>5</c:v>
                </c:pt>
                <c:pt idx="869">
                  <c:v>5</c:v>
                </c:pt>
                <c:pt idx="870">
                  <c:v>5</c:v>
                </c:pt>
                <c:pt idx="871">
                  <c:v>5</c:v>
                </c:pt>
                <c:pt idx="872">
                  <c:v>5</c:v>
                </c:pt>
                <c:pt idx="873">
                  <c:v>5</c:v>
                </c:pt>
                <c:pt idx="874">
                  <c:v>5</c:v>
                </c:pt>
                <c:pt idx="875">
                  <c:v>5</c:v>
                </c:pt>
                <c:pt idx="876">
                  <c:v>5</c:v>
                </c:pt>
                <c:pt idx="877">
                  <c:v>5</c:v>
                </c:pt>
                <c:pt idx="878">
                  <c:v>5</c:v>
                </c:pt>
                <c:pt idx="879">
                  <c:v>5</c:v>
                </c:pt>
                <c:pt idx="880">
                  <c:v>5</c:v>
                </c:pt>
                <c:pt idx="881">
                  <c:v>5</c:v>
                </c:pt>
                <c:pt idx="882">
                  <c:v>5</c:v>
                </c:pt>
                <c:pt idx="883">
                  <c:v>5</c:v>
                </c:pt>
                <c:pt idx="884">
                  <c:v>5</c:v>
                </c:pt>
                <c:pt idx="885">
                  <c:v>5</c:v>
                </c:pt>
                <c:pt idx="886">
                  <c:v>5</c:v>
                </c:pt>
                <c:pt idx="887">
                  <c:v>5</c:v>
                </c:pt>
                <c:pt idx="888">
                  <c:v>5</c:v>
                </c:pt>
                <c:pt idx="889">
                  <c:v>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Sheet2!$R$24</c:f>
              <c:strCache>
                <c:ptCount val="1"/>
                <c:pt idx="0">
                  <c:v>CMR</c:v>
                </c:pt>
              </c:strCache>
            </c:strRef>
          </c:tx>
          <c:spPr>
            <a:ln>
              <a:solidFill>
                <a:srgbClr val="0033CC"/>
              </a:solidFill>
            </a:ln>
          </c:spPr>
          <c:marker>
            <c:symbol val="none"/>
          </c:marker>
          <c:cat>
            <c:numRef>
              <c:f>Sheet2!$O$25:$O$914</c:f>
              <c:numCache>
                <c:formatCode>d\-mmm\-yy</c:formatCode>
                <c:ptCount val="890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39452</c:v>
                </c:pt>
                <c:pt idx="5">
                  <c:v>39454</c:v>
                </c:pt>
                <c:pt idx="6">
                  <c:v>39455</c:v>
                </c:pt>
                <c:pt idx="7">
                  <c:v>39456</c:v>
                </c:pt>
                <c:pt idx="8">
                  <c:v>39457</c:v>
                </c:pt>
                <c:pt idx="9">
                  <c:v>39458</c:v>
                </c:pt>
                <c:pt idx="10">
                  <c:v>39459</c:v>
                </c:pt>
                <c:pt idx="11">
                  <c:v>39461</c:v>
                </c:pt>
                <c:pt idx="12">
                  <c:v>39462</c:v>
                </c:pt>
                <c:pt idx="13">
                  <c:v>39463</c:v>
                </c:pt>
                <c:pt idx="14">
                  <c:v>39464</c:v>
                </c:pt>
                <c:pt idx="15">
                  <c:v>39465</c:v>
                </c:pt>
                <c:pt idx="16">
                  <c:v>39466</c:v>
                </c:pt>
                <c:pt idx="17">
                  <c:v>39468</c:v>
                </c:pt>
                <c:pt idx="18">
                  <c:v>39469</c:v>
                </c:pt>
                <c:pt idx="19">
                  <c:v>39470</c:v>
                </c:pt>
                <c:pt idx="20">
                  <c:v>39471</c:v>
                </c:pt>
                <c:pt idx="21">
                  <c:v>39472</c:v>
                </c:pt>
                <c:pt idx="22">
                  <c:v>39473</c:v>
                </c:pt>
                <c:pt idx="23">
                  <c:v>39475</c:v>
                </c:pt>
                <c:pt idx="24">
                  <c:v>39476</c:v>
                </c:pt>
                <c:pt idx="25">
                  <c:v>39477</c:v>
                </c:pt>
                <c:pt idx="26">
                  <c:v>39478</c:v>
                </c:pt>
                <c:pt idx="27">
                  <c:v>39479</c:v>
                </c:pt>
                <c:pt idx="28">
                  <c:v>39480</c:v>
                </c:pt>
                <c:pt idx="29">
                  <c:v>39482</c:v>
                </c:pt>
                <c:pt idx="30">
                  <c:v>39483</c:v>
                </c:pt>
                <c:pt idx="31">
                  <c:v>39484</c:v>
                </c:pt>
                <c:pt idx="32">
                  <c:v>39485</c:v>
                </c:pt>
                <c:pt idx="33">
                  <c:v>39486</c:v>
                </c:pt>
                <c:pt idx="34">
                  <c:v>39487</c:v>
                </c:pt>
                <c:pt idx="35">
                  <c:v>39489</c:v>
                </c:pt>
                <c:pt idx="36">
                  <c:v>39490</c:v>
                </c:pt>
                <c:pt idx="37">
                  <c:v>39491</c:v>
                </c:pt>
                <c:pt idx="38">
                  <c:v>39492</c:v>
                </c:pt>
                <c:pt idx="39">
                  <c:v>39493</c:v>
                </c:pt>
                <c:pt idx="40">
                  <c:v>39494</c:v>
                </c:pt>
                <c:pt idx="41">
                  <c:v>39496</c:v>
                </c:pt>
                <c:pt idx="42">
                  <c:v>39497</c:v>
                </c:pt>
                <c:pt idx="43">
                  <c:v>39498</c:v>
                </c:pt>
                <c:pt idx="44">
                  <c:v>39499</c:v>
                </c:pt>
                <c:pt idx="45">
                  <c:v>39500</c:v>
                </c:pt>
                <c:pt idx="46">
                  <c:v>39501</c:v>
                </c:pt>
                <c:pt idx="47">
                  <c:v>39503</c:v>
                </c:pt>
                <c:pt idx="48">
                  <c:v>39504</c:v>
                </c:pt>
                <c:pt idx="49">
                  <c:v>39505</c:v>
                </c:pt>
                <c:pt idx="50">
                  <c:v>39506</c:v>
                </c:pt>
                <c:pt idx="51">
                  <c:v>39507</c:v>
                </c:pt>
                <c:pt idx="52">
                  <c:v>39508</c:v>
                </c:pt>
                <c:pt idx="53">
                  <c:v>39510</c:v>
                </c:pt>
                <c:pt idx="54">
                  <c:v>39511</c:v>
                </c:pt>
                <c:pt idx="55">
                  <c:v>39512</c:v>
                </c:pt>
                <c:pt idx="56">
                  <c:v>39513</c:v>
                </c:pt>
                <c:pt idx="57">
                  <c:v>39514</c:v>
                </c:pt>
                <c:pt idx="58">
                  <c:v>39515</c:v>
                </c:pt>
                <c:pt idx="59">
                  <c:v>39517</c:v>
                </c:pt>
                <c:pt idx="60">
                  <c:v>39518</c:v>
                </c:pt>
                <c:pt idx="61">
                  <c:v>39519</c:v>
                </c:pt>
                <c:pt idx="62">
                  <c:v>39520</c:v>
                </c:pt>
                <c:pt idx="63">
                  <c:v>39521</c:v>
                </c:pt>
                <c:pt idx="64">
                  <c:v>39522</c:v>
                </c:pt>
                <c:pt idx="65">
                  <c:v>39524</c:v>
                </c:pt>
                <c:pt idx="66">
                  <c:v>39525</c:v>
                </c:pt>
                <c:pt idx="67">
                  <c:v>39526</c:v>
                </c:pt>
                <c:pt idx="68">
                  <c:v>39527</c:v>
                </c:pt>
                <c:pt idx="69">
                  <c:v>39528</c:v>
                </c:pt>
                <c:pt idx="70">
                  <c:v>39529</c:v>
                </c:pt>
                <c:pt idx="71">
                  <c:v>39531</c:v>
                </c:pt>
                <c:pt idx="72">
                  <c:v>39532</c:v>
                </c:pt>
                <c:pt idx="73">
                  <c:v>39533</c:v>
                </c:pt>
                <c:pt idx="74">
                  <c:v>39534</c:v>
                </c:pt>
                <c:pt idx="75">
                  <c:v>39535</c:v>
                </c:pt>
                <c:pt idx="76">
                  <c:v>39536</c:v>
                </c:pt>
                <c:pt idx="77">
                  <c:v>39538</c:v>
                </c:pt>
                <c:pt idx="78">
                  <c:v>39540</c:v>
                </c:pt>
                <c:pt idx="79">
                  <c:v>39541</c:v>
                </c:pt>
                <c:pt idx="80">
                  <c:v>39542</c:v>
                </c:pt>
                <c:pt idx="81">
                  <c:v>39543</c:v>
                </c:pt>
                <c:pt idx="82">
                  <c:v>39545</c:v>
                </c:pt>
                <c:pt idx="83">
                  <c:v>39546</c:v>
                </c:pt>
                <c:pt idx="84">
                  <c:v>39547</c:v>
                </c:pt>
                <c:pt idx="85">
                  <c:v>39548</c:v>
                </c:pt>
                <c:pt idx="86">
                  <c:v>39549</c:v>
                </c:pt>
                <c:pt idx="87">
                  <c:v>39550</c:v>
                </c:pt>
                <c:pt idx="88">
                  <c:v>39552</c:v>
                </c:pt>
                <c:pt idx="89">
                  <c:v>39553</c:v>
                </c:pt>
                <c:pt idx="90">
                  <c:v>39554</c:v>
                </c:pt>
                <c:pt idx="91">
                  <c:v>39555</c:v>
                </c:pt>
                <c:pt idx="92">
                  <c:v>39556</c:v>
                </c:pt>
                <c:pt idx="93">
                  <c:v>39557</c:v>
                </c:pt>
                <c:pt idx="94">
                  <c:v>39559</c:v>
                </c:pt>
                <c:pt idx="95">
                  <c:v>39560</c:v>
                </c:pt>
                <c:pt idx="96">
                  <c:v>39561</c:v>
                </c:pt>
                <c:pt idx="97">
                  <c:v>39562</c:v>
                </c:pt>
                <c:pt idx="98">
                  <c:v>39563</c:v>
                </c:pt>
                <c:pt idx="99">
                  <c:v>39564</c:v>
                </c:pt>
                <c:pt idx="100">
                  <c:v>39566</c:v>
                </c:pt>
                <c:pt idx="101">
                  <c:v>39567</c:v>
                </c:pt>
                <c:pt idx="102">
                  <c:v>39568</c:v>
                </c:pt>
                <c:pt idx="103">
                  <c:v>39569</c:v>
                </c:pt>
                <c:pt idx="104">
                  <c:v>39570</c:v>
                </c:pt>
                <c:pt idx="105">
                  <c:v>39571</c:v>
                </c:pt>
                <c:pt idx="106">
                  <c:v>39573</c:v>
                </c:pt>
                <c:pt idx="107">
                  <c:v>39574</c:v>
                </c:pt>
                <c:pt idx="108">
                  <c:v>39575</c:v>
                </c:pt>
                <c:pt idx="109">
                  <c:v>39576</c:v>
                </c:pt>
                <c:pt idx="110">
                  <c:v>39577</c:v>
                </c:pt>
                <c:pt idx="111">
                  <c:v>39578</c:v>
                </c:pt>
                <c:pt idx="112">
                  <c:v>39580</c:v>
                </c:pt>
                <c:pt idx="113">
                  <c:v>39581</c:v>
                </c:pt>
                <c:pt idx="114">
                  <c:v>39582</c:v>
                </c:pt>
                <c:pt idx="115">
                  <c:v>39583</c:v>
                </c:pt>
                <c:pt idx="116">
                  <c:v>39584</c:v>
                </c:pt>
                <c:pt idx="117">
                  <c:v>39585</c:v>
                </c:pt>
                <c:pt idx="118">
                  <c:v>39587</c:v>
                </c:pt>
                <c:pt idx="119">
                  <c:v>39588</c:v>
                </c:pt>
                <c:pt idx="120">
                  <c:v>39589</c:v>
                </c:pt>
                <c:pt idx="121">
                  <c:v>39590</c:v>
                </c:pt>
                <c:pt idx="122">
                  <c:v>39591</c:v>
                </c:pt>
                <c:pt idx="123">
                  <c:v>39592</c:v>
                </c:pt>
                <c:pt idx="124">
                  <c:v>39594</c:v>
                </c:pt>
                <c:pt idx="125">
                  <c:v>39595</c:v>
                </c:pt>
                <c:pt idx="126">
                  <c:v>39596</c:v>
                </c:pt>
                <c:pt idx="127">
                  <c:v>39597</c:v>
                </c:pt>
                <c:pt idx="128">
                  <c:v>39598</c:v>
                </c:pt>
                <c:pt idx="129">
                  <c:v>39599</c:v>
                </c:pt>
                <c:pt idx="130">
                  <c:v>39601</c:v>
                </c:pt>
                <c:pt idx="131">
                  <c:v>39602</c:v>
                </c:pt>
                <c:pt idx="132">
                  <c:v>39603</c:v>
                </c:pt>
                <c:pt idx="133">
                  <c:v>39604</c:v>
                </c:pt>
                <c:pt idx="134">
                  <c:v>39605</c:v>
                </c:pt>
                <c:pt idx="135">
                  <c:v>39606</c:v>
                </c:pt>
                <c:pt idx="136">
                  <c:v>39608</c:v>
                </c:pt>
                <c:pt idx="137">
                  <c:v>39609</c:v>
                </c:pt>
                <c:pt idx="138">
                  <c:v>39610</c:v>
                </c:pt>
                <c:pt idx="139">
                  <c:v>39611</c:v>
                </c:pt>
                <c:pt idx="140">
                  <c:v>39612</c:v>
                </c:pt>
                <c:pt idx="141">
                  <c:v>39613</c:v>
                </c:pt>
                <c:pt idx="142">
                  <c:v>39615</c:v>
                </c:pt>
                <c:pt idx="143">
                  <c:v>39616</c:v>
                </c:pt>
                <c:pt idx="144">
                  <c:v>39617</c:v>
                </c:pt>
                <c:pt idx="145">
                  <c:v>39618</c:v>
                </c:pt>
                <c:pt idx="146">
                  <c:v>39619</c:v>
                </c:pt>
                <c:pt idx="147">
                  <c:v>39620</c:v>
                </c:pt>
                <c:pt idx="148">
                  <c:v>39622</c:v>
                </c:pt>
                <c:pt idx="149">
                  <c:v>39623</c:v>
                </c:pt>
                <c:pt idx="150">
                  <c:v>39624</c:v>
                </c:pt>
                <c:pt idx="151">
                  <c:v>39625</c:v>
                </c:pt>
                <c:pt idx="152">
                  <c:v>39626</c:v>
                </c:pt>
                <c:pt idx="153">
                  <c:v>39627</c:v>
                </c:pt>
                <c:pt idx="154">
                  <c:v>39629</c:v>
                </c:pt>
                <c:pt idx="155">
                  <c:v>39631</c:v>
                </c:pt>
                <c:pt idx="156">
                  <c:v>39632</c:v>
                </c:pt>
                <c:pt idx="157">
                  <c:v>39633</c:v>
                </c:pt>
                <c:pt idx="158">
                  <c:v>39634</c:v>
                </c:pt>
                <c:pt idx="159">
                  <c:v>39636</c:v>
                </c:pt>
                <c:pt idx="160">
                  <c:v>39637</c:v>
                </c:pt>
                <c:pt idx="161">
                  <c:v>39638</c:v>
                </c:pt>
                <c:pt idx="162">
                  <c:v>39639</c:v>
                </c:pt>
                <c:pt idx="163">
                  <c:v>39640</c:v>
                </c:pt>
                <c:pt idx="164">
                  <c:v>39641</c:v>
                </c:pt>
                <c:pt idx="165">
                  <c:v>39643</c:v>
                </c:pt>
                <c:pt idx="166">
                  <c:v>39644</c:v>
                </c:pt>
                <c:pt idx="167">
                  <c:v>39645</c:v>
                </c:pt>
                <c:pt idx="168">
                  <c:v>39646</c:v>
                </c:pt>
                <c:pt idx="169">
                  <c:v>39647</c:v>
                </c:pt>
                <c:pt idx="170">
                  <c:v>39648</c:v>
                </c:pt>
                <c:pt idx="171">
                  <c:v>39650</c:v>
                </c:pt>
                <c:pt idx="172">
                  <c:v>39651</c:v>
                </c:pt>
                <c:pt idx="173">
                  <c:v>39652</c:v>
                </c:pt>
                <c:pt idx="174">
                  <c:v>39653</c:v>
                </c:pt>
                <c:pt idx="175">
                  <c:v>39654</c:v>
                </c:pt>
                <c:pt idx="176">
                  <c:v>39655</c:v>
                </c:pt>
                <c:pt idx="177">
                  <c:v>39657</c:v>
                </c:pt>
                <c:pt idx="178">
                  <c:v>39658</c:v>
                </c:pt>
                <c:pt idx="179">
                  <c:v>39659</c:v>
                </c:pt>
                <c:pt idx="180">
                  <c:v>39660</c:v>
                </c:pt>
                <c:pt idx="181">
                  <c:v>39661</c:v>
                </c:pt>
                <c:pt idx="182">
                  <c:v>39662</c:v>
                </c:pt>
                <c:pt idx="183">
                  <c:v>39664</c:v>
                </c:pt>
                <c:pt idx="184">
                  <c:v>39665</c:v>
                </c:pt>
                <c:pt idx="185">
                  <c:v>39666</c:v>
                </c:pt>
                <c:pt idx="186">
                  <c:v>39667</c:v>
                </c:pt>
                <c:pt idx="187">
                  <c:v>39668</c:v>
                </c:pt>
                <c:pt idx="188">
                  <c:v>39669</c:v>
                </c:pt>
                <c:pt idx="189">
                  <c:v>39671</c:v>
                </c:pt>
                <c:pt idx="190">
                  <c:v>39672</c:v>
                </c:pt>
                <c:pt idx="191">
                  <c:v>39673</c:v>
                </c:pt>
                <c:pt idx="192">
                  <c:v>39674</c:v>
                </c:pt>
                <c:pt idx="193">
                  <c:v>39675</c:v>
                </c:pt>
                <c:pt idx="194">
                  <c:v>39676</c:v>
                </c:pt>
                <c:pt idx="195">
                  <c:v>39678</c:v>
                </c:pt>
                <c:pt idx="196">
                  <c:v>39679</c:v>
                </c:pt>
                <c:pt idx="197">
                  <c:v>39680</c:v>
                </c:pt>
                <c:pt idx="198">
                  <c:v>39681</c:v>
                </c:pt>
                <c:pt idx="199">
                  <c:v>39682</c:v>
                </c:pt>
                <c:pt idx="200">
                  <c:v>39683</c:v>
                </c:pt>
                <c:pt idx="201">
                  <c:v>39685</c:v>
                </c:pt>
                <c:pt idx="202">
                  <c:v>39686</c:v>
                </c:pt>
                <c:pt idx="203">
                  <c:v>39687</c:v>
                </c:pt>
                <c:pt idx="204">
                  <c:v>39688</c:v>
                </c:pt>
                <c:pt idx="205">
                  <c:v>39689</c:v>
                </c:pt>
                <c:pt idx="206">
                  <c:v>39690</c:v>
                </c:pt>
                <c:pt idx="207">
                  <c:v>39692</c:v>
                </c:pt>
                <c:pt idx="208">
                  <c:v>39693</c:v>
                </c:pt>
                <c:pt idx="209">
                  <c:v>39694</c:v>
                </c:pt>
                <c:pt idx="210">
                  <c:v>39695</c:v>
                </c:pt>
                <c:pt idx="211">
                  <c:v>39696</c:v>
                </c:pt>
                <c:pt idx="212">
                  <c:v>39697</c:v>
                </c:pt>
                <c:pt idx="213">
                  <c:v>39699</c:v>
                </c:pt>
                <c:pt idx="214">
                  <c:v>39700</c:v>
                </c:pt>
                <c:pt idx="215">
                  <c:v>39701</c:v>
                </c:pt>
                <c:pt idx="216">
                  <c:v>39702</c:v>
                </c:pt>
                <c:pt idx="217">
                  <c:v>39703</c:v>
                </c:pt>
                <c:pt idx="218">
                  <c:v>39704</c:v>
                </c:pt>
                <c:pt idx="219">
                  <c:v>39706</c:v>
                </c:pt>
                <c:pt idx="220">
                  <c:v>39707</c:v>
                </c:pt>
                <c:pt idx="221">
                  <c:v>39708</c:v>
                </c:pt>
                <c:pt idx="222">
                  <c:v>39709</c:v>
                </c:pt>
                <c:pt idx="223">
                  <c:v>39710</c:v>
                </c:pt>
                <c:pt idx="224">
                  <c:v>39711</c:v>
                </c:pt>
                <c:pt idx="225">
                  <c:v>39713</c:v>
                </c:pt>
                <c:pt idx="226">
                  <c:v>39714</c:v>
                </c:pt>
                <c:pt idx="227">
                  <c:v>39715</c:v>
                </c:pt>
                <c:pt idx="228">
                  <c:v>39716</c:v>
                </c:pt>
                <c:pt idx="229">
                  <c:v>39717</c:v>
                </c:pt>
                <c:pt idx="230">
                  <c:v>39718</c:v>
                </c:pt>
                <c:pt idx="231">
                  <c:v>39720</c:v>
                </c:pt>
                <c:pt idx="232">
                  <c:v>39721</c:v>
                </c:pt>
                <c:pt idx="233">
                  <c:v>39722</c:v>
                </c:pt>
                <c:pt idx="234">
                  <c:v>39723</c:v>
                </c:pt>
                <c:pt idx="235">
                  <c:v>39724</c:v>
                </c:pt>
                <c:pt idx="236">
                  <c:v>39725</c:v>
                </c:pt>
                <c:pt idx="237">
                  <c:v>39727</c:v>
                </c:pt>
                <c:pt idx="238">
                  <c:v>39728</c:v>
                </c:pt>
                <c:pt idx="239">
                  <c:v>39729</c:v>
                </c:pt>
                <c:pt idx="240">
                  <c:v>39730</c:v>
                </c:pt>
                <c:pt idx="241">
                  <c:v>39731</c:v>
                </c:pt>
                <c:pt idx="242">
                  <c:v>39732</c:v>
                </c:pt>
                <c:pt idx="243">
                  <c:v>39734</c:v>
                </c:pt>
                <c:pt idx="244">
                  <c:v>39735</c:v>
                </c:pt>
                <c:pt idx="245">
                  <c:v>39736</c:v>
                </c:pt>
                <c:pt idx="246">
                  <c:v>39737</c:v>
                </c:pt>
                <c:pt idx="247">
                  <c:v>39738</c:v>
                </c:pt>
                <c:pt idx="248">
                  <c:v>39739</c:v>
                </c:pt>
                <c:pt idx="249">
                  <c:v>39740</c:v>
                </c:pt>
                <c:pt idx="250">
                  <c:v>39741</c:v>
                </c:pt>
                <c:pt idx="251">
                  <c:v>39742</c:v>
                </c:pt>
                <c:pt idx="252">
                  <c:v>39743</c:v>
                </c:pt>
                <c:pt idx="253">
                  <c:v>39744</c:v>
                </c:pt>
                <c:pt idx="254">
                  <c:v>39745</c:v>
                </c:pt>
                <c:pt idx="255">
                  <c:v>39746</c:v>
                </c:pt>
                <c:pt idx="256">
                  <c:v>39747</c:v>
                </c:pt>
                <c:pt idx="257">
                  <c:v>39748</c:v>
                </c:pt>
                <c:pt idx="258">
                  <c:v>39749</c:v>
                </c:pt>
                <c:pt idx="259">
                  <c:v>39750</c:v>
                </c:pt>
                <c:pt idx="260">
                  <c:v>39751</c:v>
                </c:pt>
                <c:pt idx="261">
                  <c:v>39752</c:v>
                </c:pt>
                <c:pt idx="262">
                  <c:v>39753</c:v>
                </c:pt>
                <c:pt idx="263">
                  <c:v>39754</c:v>
                </c:pt>
                <c:pt idx="264">
                  <c:v>39755</c:v>
                </c:pt>
                <c:pt idx="265">
                  <c:v>39756</c:v>
                </c:pt>
                <c:pt idx="266">
                  <c:v>39757</c:v>
                </c:pt>
                <c:pt idx="267">
                  <c:v>39758</c:v>
                </c:pt>
                <c:pt idx="268">
                  <c:v>39759</c:v>
                </c:pt>
                <c:pt idx="269">
                  <c:v>39760</c:v>
                </c:pt>
                <c:pt idx="270">
                  <c:v>39761</c:v>
                </c:pt>
                <c:pt idx="271">
                  <c:v>39762</c:v>
                </c:pt>
                <c:pt idx="272">
                  <c:v>39763</c:v>
                </c:pt>
                <c:pt idx="273">
                  <c:v>39764</c:v>
                </c:pt>
                <c:pt idx="274">
                  <c:v>39765</c:v>
                </c:pt>
                <c:pt idx="275">
                  <c:v>39766</c:v>
                </c:pt>
                <c:pt idx="276">
                  <c:v>39767</c:v>
                </c:pt>
                <c:pt idx="277">
                  <c:v>39768</c:v>
                </c:pt>
                <c:pt idx="278">
                  <c:v>39769</c:v>
                </c:pt>
                <c:pt idx="279">
                  <c:v>39770</c:v>
                </c:pt>
                <c:pt idx="280">
                  <c:v>39771</c:v>
                </c:pt>
                <c:pt idx="281">
                  <c:v>39772</c:v>
                </c:pt>
                <c:pt idx="282">
                  <c:v>39773</c:v>
                </c:pt>
                <c:pt idx="283">
                  <c:v>39774</c:v>
                </c:pt>
                <c:pt idx="284">
                  <c:v>39775</c:v>
                </c:pt>
                <c:pt idx="285">
                  <c:v>39776</c:v>
                </c:pt>
                <c:pt idx="286">
                  <c:v>39777</c:v>
                </c:pt>
                <c:pt idx="287">
                  <c:v>39778</c:v>
                </c:pt>
                <c:pt idx="288">
                  <c:v>39779</c:v>
                </c:pt>
                <c:pt idx="289">
                  <c:v>39780</c:v>
                </c:pt>
                <c:pt idx="290">
                  <c:v>39781</c:v>
                </c:pt>
                <c:pt idx="291">
                  <c:v>39782</c:v>
                </c:pt>
                <c:pt idx="292">
                  <c:v>39783</c:v>
                </c:pt>
                <c:pt idx="293">
                  <c:v>39784</c:v>
                </c:pt>
                <c:pt idx="294">
                  <c:v>39785</c:v>
                </c:pt>
                <c:pt idx="295">
                  <c:v>39786</c:v>
                </c:pt>
                <c:pt idx="296">
                  <c:v>39787</c:v>
                </c:pt>
                <c:pt idx="297">
                  <c:v>39788</c:v>
                </c:pt>
                <c:pt idx="298">
                  <c:v>39789</c:v>
                </c:pt>
                <c:pt idx="299">
                  <c:v>39790</c:v>
                </c:pt>
                <c:pt idx="300">
                  <c:v>39792</c:v>
                </c:pt>
                <c:pt idx="301">
                  <c:v>39793</c:v>
                </c:pt>
                <c:pt idx="302">
                  <c:v>39794</c:v>
                </c:pt>
                <c:pt idx="303">
                  <c:v>39795</c:v>
                </c:pt>
                <c:pt idx="304">
                  <c:v>39796</c:v>
                </c:pt>
                <c:pt idx="305">
                  <c:v>39797</c:v>
                </c:pt>
                <c:pt idx="306">
                  <c:v>39798</c:v>
                </c:pt>
                <c:pt idx="307">
                  <c:v>39799</c:v>
                </c:pt>
                <c:pt idx="308">
                  <c:v>39800</c:v>
                </c:pt>
                <c:pt idx="309">
                  <c:v>39801</c:v>
                </c:pt>
                <c:pt idx="310">
                  <c:v>39802</c:v>
                </c:pt>
                <c:pt idx="311">
                  <c:v>39804</c:v>
                </c:pt>
                <c:pt idx="312">
                  <c:v>39805</c:v>
                </c:pt>
                <c:pt idx="313">
                  <c:v>39806</c:v>
                </c:pt>
                <c:pt idx="314" formatCode="dd\-mmm\-yy">
                  <c:v>39807</c:v>
                </c:pt>
                <c:pt idx="315">
                  <c:v>39808</c:v>
                </c:pt>
                <c:pt idx="316">
                  <c:v>39809</c:v>
                </c:pt>
                <c:pt idx="317">
                  <c:v>39811</c:v>
                </c:pt>
                <c:pt idx="318">
                  <c:v>39812</c:v>
                </c:pt>
                <c:pt idx="319">
                  <c:v>39813</c:v>
                </c:pt>
                <c:pt idx="320">
                  <c:v>39814</c:v>
                </c:pt>
                <c:pt idx="321">
                  <c:v>39815</c:v>
                </c:pt>
                <c:pt idx="322">
                  <c:v>39816</c:v>
                </c:pt>
                <c:pt idx="323">
                  <c:v>39818</c:v>
                </c:pt>
                <c:pt idx="324">
                  <c:v>39819</c:v>
                </c:pt>
                <c:pt idx="325">
                  <c:v>39820</c:v>
                </c:pt>
                <c:pt idx="326">
                  <c:v>39821</c:v>
                </c:pt>
                <c:pt idx="327">
                  <c:v>39822</c:v>
                </c:pt>
                <c:pt idx="328">
                  <c:v>39823</c:v>
                </c:pt>
                <c:pt idx="329">
                  <c:v>39825</c:v>
                </c:pt>
                <c:pt idx="330">
                  <c:v>39826</c:v>
                </c:pt>
                <c:pt idx="331">
                  <c:v>39827</c:v>
                </c:pt>
                <c:pt idx="332">
                  <c:v>39828</c:v>
                </c:pt>
                <c:pt idx="333">
                  <c:v>39829</c:v>
                </c:pt>
                <c:pt idx="334">
                  <c:v>39830</c:v>
                </c:pt>
                <c:pt idx="335">
                  <c:v>39832</c:v>
                </c:pt>
                <c:pt idx="336">
                  <c:v>39833</c:v>
                </c:pt>
                <c:pt idx="337">
                  <c:v>39834</c:v>
                </c:pt>
                <c:pt idx="338">
                  <c:v>39835</c:v>
                </c:pt>
                <c:pt idx="339">
                  <c:v>39836</c:v>
                </c:pt>
                <c:pt idx="340">
                  <c:v>39837</c:v>
                </c:pt>
                <c:pt idx="341">
                  <c:v>39839</c:v>
                </c:pt>
                <c:pt idx="342">
                  <c:v>39840</c:v>
                </c:pt>
                <c:pt idx="343">
                  <c:v>39841</c:v>
                </c:pt>
                <c:pt idx="344">
                  <c:v>39842</c:v>
                </c:pt>
                <c:pt idx="345">
                  <c:v>39843</c:v>
                </c:pt>
                <c:pt idx="346">
                  <c:v>39844</c:v>
                </c:pt>
                <c:pt idx="347">
                  <c:v>39846</c:v>
                </c:pt>
                <c:pt idx="348">
                  <c:v>39847</c:v>
                </c:pt>
                <c:pt idx="349">
                  <c:v>39848</c:v>
                </c:pt>
                <c:pt idx="350">
                  <c:v>39849</c:v>
                </c:pt>
                <c:pt idx="351">
                  <c:v>39850</c:v>
                </c:pt>
                <c:pt idx="352">
                  <c:v>39851</c:v>
                </c:pt>
                <c:pt idx="353">
                  <c:v>39853</c:v>
                </c:pt>
                <c:pt idx="354">
                  <c:v>39854</c:v>
                </c:pt>
                <c:pt idx="355">
                  <c:v>39855</c:v>
                </c:pt>
                <c:pt idx="356">
                  <c:v>39856</c:v>
                </c:pt>
                <c:pt idx="357">
                  <c:v>39857</c:v>
                </c:pt>
                <c:pt idx="358">
                  <c:v>39858</c:v>
                </c:pt>
                <c:pt idx="359">
                  <c:v>39860</c:v>
                </c:pt>
                <c:pt idx="360">
                  <c:v>39861</c:v>
                </c:pt>
                <c:pt idx="361">
                  <c:v>39862</c:v>
                </c:pt>
                <c:pt idx="362">
                  <c:v>39863</c:v>
                </c:pt>
                <c:pt idx="363">
                  <c:v>39864</c:v>
                </c:pt>
                <c:pt idx="364">
                  <c:v>39865</c:v>
                </c:pt>
                <c:pt idx="365">
                  <c:v>39867</c:v>
                </c:pt>
                <c:pt idx="366">
                  <c:v>39868</c:v>
                </c:pt>
                <c:pt idx="367">
                  <c:v>39869</c:v>
                </c:pt>
                <c:pt idx="368">
                  <c:v>39870</c:v>
                </c:pt>
                <c:pt idx="369">
                  <c:v>39871</c:v>
                </c:pt>
                <c:pt idx="370">
                  <c:v>39872</c:v>
                </c:pt>
                <c:pt idx="371">
                  <c:v>39874</c:v>
                </c:pt>
                <c:pt idx="372">
                  <c:v>39875</c:v>
                </c:pt>
                <c:pt idx="373">
                  <c:v>39876</c:v>
                </c:pt>
                <c:pt idx="374">
                  <c:v>39877</c:v>
                </c:pt>
                <c:pt idx="375">
                  <c:v>39878</c:v>
                </c:pt>
                <c:pt idx="376">
                  <c:v>39879</c:v>
                </c:pt>
                <c:pt idx="377">
                  <c:v>39881</c:v>
                </c:pt>
                <c:pt idx="378">
                  <c:v>39882</c:v>
                </c:pt>
                <c:pt idx="379">
                  <c:v>39883</c:v>
                </c:pt>
                <c:pt idx="380">
                  <c:v>39884</c:v>
                </c:pt>
                <c:pt idx="381">
                  <c:v>39885</c:v>
                </c:pt>
                <c:pt idx="382">
                  <c:v>39886</c:v>
                </c:pt>
                <c:pt idx="383">
                  <c:v>39888</c:v>
                </c:pt>
                <c:pt idx="384">
                  <c:v>39889</c:v>
                </c:pt>
                <c:pt idx="385">
                  <c:v>39890</c:v>
                </c:pt>
                <c:pt idx="386">
                  <c:v>39891</c:v>
                </c:pt>
                <c:pt idx="387">
                  <c:v>39892</c:v>
                </c:pt>
                <c:pt idx="388">
                  <c:v>39893</c:v>
                </c:pt>
                <c:pt idx="389">
                  <c:v>39895</c:v>
                </c:pt>
                <c:pt idx="390">
                  <c:v>39896</c:v>
                </c:pt>
                <c:pt idx="391">
                  <c:v>39897</c:v>
                </c:pt>
                <c:pt idx="392">
                  <c:v>39898</c:v>
                </c:pt>
                <c:pt idx="393">
                  <c:v>39899</c:v>
                </c:pt>
                <c:pt idx="394">
                  <c:v>39900</c:v>
                </c:pt>
                <c:pt idx="395">
                  <c:v>39902</c:v>
                </c:pt>
                <c:pt idx="396">
                  <c:v>39903</c:v>
                </c:pt>
                <c:pt idx="397">
                  <c:v>39905</c:v>
                </c:pt>
                <c:pt idx="398">
                  <c:v>39906</c:v>
                </c:pt>
                <c:pt idx="399">
                  <c:v>39907</c:v>
                </c:pt>
                <c:pt idx="400">
                  <c:v>39909</c:v>
                </c:pt>
                <c:pt idx="401">
                  <c:v>39910</c:v>
                </c:pt>
                <c:pt idx="402">
                  <c:v>39911</c:v>
                </c:pt>
                <c:pt idx="403">
                  <c:v>39912</c:v>
                </c:pt>
                <c:pt idx="404">
                  <c:v>39913</c:v>
                </c:pt>
                <c:pt idx="405">
                  <c:v>39914</c:v>
                </c:pt>
                <c:pt idx="406">
                  <c:v>39916</c:v>
                </c:pt>
                <c:pt idx="407">
                  <c:v>39917</c:v>
                </c:pt>
                <c:pt idx="408">
                  <c:v>39918</c:v>
                </c:pt>
                <c:pt idx="409">
                  <c:v>39919</c:v>
                </c:pt>
                <c:pt idx="410">
                  <c:v>39920</c:v>
                </c:pt>
                <c:pt idx="411">
                  <c:v>39921</c:v>
                </c:pt>
                <c:pt idx="412">
                  <c:v>39923</c:v>
                </c:pt>
                <c:pt idx="413">
                  <c:v>39924</c:v>
                </c:pt>
                <c:pt idx="414">
                  <c:v>39925</c:v>
                </c:pt>
                <c:pt idx="415">
                  <c:v>39926</c:v>
                </c:pt>
                <c:pt idx="416">
                  <c:v>39927</c:v>
                </c:pt>
                <c:pt idx="417">
                  <c:v>39928</c:v>
                </c:pt>
                <c:pt idx="418">
                  <c:v>39930</c:v>
                </c:pt>
                <c:pt idx="419">
                  <c:v>39931</c:v>
                </c:pt>
                <c:pt idx="420">
                  <c:v>39932</c:v>
                </c:pt>
                <c:pt idx="421">
                  <c:v>39933</c:v>
                </c:pt>
                <c:pt idx="422">
                  <c:v>39934</c:v>
                </c:pt>
                <c:pt idx="423">
                  <c:v>39935</c:v>
                </c:pt>
                <c:pt idx="424">
                  <c:v>39937</c:v>
                </c:pt>
                <c:pt idx="425">
                  <c:v>39938</c:v>
                </c:pt>
                <c:pt idx="426">
                  <c:v>39939</c:v>
                </c:pt>
                <c:pt idx="427">
                  <c:v>39940</c:v>
                </c:pt>
                <c:pt idx="428">
                  <c:v>39941</c:v>
                </c:pt>
                <c:pt idx="429">
                  <c:v>39942</c:v>
                </c:pt>
                <c:pt idx="430">
                  <c:v>39944</c:v>
                </c:pt>
                <c:pt idx="431">
                  <c:v>39945</c:v>
                </c:pt>
                <c:pt idx="432">
                  <c:v>39946</c:v>
                </c:pt>
                <c:pt idx="433">
                  <c:v>39947</c:v>
                </c:pt>
                <c:pt idx="434">
                  <c:v>39948</c:v>
                </c:pt>
                <c:pt idx="435">
                  <c:v>39949</c:v>
                </c:pt>
                <c:pt idx="436">
                  <c:v>39951</c:v>
                </c:pt>
                <c:pt idx="437">
                  <c:v>39952</c:v>
                </c:pt>
                <c:pt idx="438">
                  <c:v>39953</c:v>
                </c:pt>
                <c:pt idx="439">
                  <c:v>39954</c:v>
                </c:pt>
                <c:pt idx="440">
                  <c:v>39955</c:v>
                </c:pt>
                <c:pt idx="441">
                  <c:v>39956</c:v>
                </c:pt>
                <c:pt idx="442">
                  <c:v>39958</c:v>
                </c:pt>
                <c:pt idx="443">
                  <c:v>39959</c:v>
                </c:pt>
                <c:pt idx="444">
                  <c:v>39960</c:v>
                </c:pt>
                <c:pt idx="445">
                  <c:v>39961</c:v>
                </c:pt>
                <c:pt idx="446">
                  <c:v>39962</c:v>
                </c:pt>
                <c:pt idx="447">
                  <c:v>39963</c:v>
                </c:pt>
                <c:pt idx="448">
                  <c:v>39965</c:v>
                </c:pt>
                <c:pt idx="449">
                  <c:v>39966</c:v>
                </c:pt>
                <c:pt idx="450">
                  <c:v>39967</c:v>
                </c:pt>
                <c:pt idx="451">
                  <c:v>39968</c:v>
                </c:pt>
                <c:pt idx="452">
                  <c:v>39969</c:v>
                </c:pt>
                <c:pt idx="453">
                  <c:v>39970</c:v>
                </c:pt>
                <c:pt idx="454">
                  <c:v>39972</c:v>
                </c:pt>
                <c:pt idx="455">
                  <c:v>39973</c:v>
                </c:pt>
                <c:pt idx="456">
                  <c:v>39974</c:v>
                </c:pt>
                <c:pt idx="457">
                  <c:v>39975</c:v>
                </c:pt>
                <c:pt idx="458">
                  <c:v>39976</c:v>
                </c:pt>
                <c:pt idx="459">
                  <c:v>39977</c:v>
                </c:pt>
                <c:pt idx="460">
                  <c:v>39979</c:v>
                </c:pt>
                <c:pt idx="461">
                  <c:v>39980</c:v>
                </c:pt>
                <c:pt idx="462">
                  <c:v>39981</c:v>
                </c:pt>
                <c:pt idx="463">
                  <c:v>39982</c:v>
                </c:pt>
                <c:pt idx="464">
                  <c:v>39983</c:v>
                </c:pt>
                <c:pt idx="465">
                  <c:v>39984</c:v>
                </c:pt>
                <c:pt idx="466">
                  <c:v>39986</c:v>
                </c:pt>
                <c:pt idx="467">
                  <c:v>39987</c:v>
                </c:pt>
                <c:pt idx="468">
                  <c:v>39988</c:v>
                </c:pt>
                <c:pt idx="469">
                  <c:v>39989</c:v>
                </c:pt>
                <c:pt idx="470">
                  <c:v>39990</c:v>
                </c:pt>
                <c:pt idx="471">
                  <c:v>39991</c:v>
                </c:pt>
                <c:pt idx="472">
                  <c:v>39993</c:v>
                </c:pt>
                <c:pt idx="473">
                  <c:v>39994</c:v>
                </c:pt>
                <c:pt idx="474">
                  <c:v>39996</c:v>
                </c:pt>
                <c:pt idx="475">
                  <c:v>39997</c:v>
                </c:pt>
                <c:pt idx="476">
                  <c:v>39998</c:v>
                </c:pt>
                <c:pt idx="477">
                  <c:v>40000</c:v>
                </c:pt>
                <c:pt idx="478">
                  <c:v>40001</c:v>
                </c:pt>
                <c:pt idx="479">
                  <c:v>40002</c:v>
                </c:pt>
                <c:pt idx="480">
                  <c:v>40003</c:v>
                </c:pt>
                <c:pt idx="481">
                  <c:v>40004</c:v>
                </c:pt>
                <c:pt idx="482">
                  <c:v>40005</c:v>
                </c:pt>
                <c:pt idx="483">
                  <c:v>40007</c:v>
                </c:pt>
                <c:pt idx="484">
                  <c:v>40008</c:v>
                </c:pt>
                <c:pt idx="485">
                  <c:v>40009</c:v>
                </c:pt>
                <c:pt idx="486">
                  <c:v>40010</c:v>
                </c:pt>
                <c:pt idx="487">
                  <c:v>40011</c:v>
                </c:pt>
                <c:pt idx="488">
                  <c:v>40012</c:v>
                </c:pt>
                <c:pt idx="489">
                  <c:v>40014</c:v>
                </c:pt>
                <c:pt idx="490">
                  <c:v>40015</c:v>
                </c:pt>
                <c:pt idx="491">
                  <c:v>40016</c:v>
                </c:pt>
                <c:pt idx="492">
                  <c:v>40017</c:v>
                </c:pt>
                <c:pt idx="493">
                  <c:v>40018</c:v>
                </c:pt>
                <c:pt idx="494">
                  <c:v>40019</c:v>
                </c:pt>
                <c:pt idx="495">
                  <c:v>40021</c:v>
                </c:pt>
                <c:pt idx="496">
                  <c:v>40022</c:v>
                </c:pt>
                <c:pt idx="497">
                  <c:v>40023</c:v>
                </c:pt>
                <c:pt idx="498">
                  <c:v>40024</c:v>
                </c:pt>
                <c:pt idx="499">
                  <c:v>40025</c:v>
                </c:pt>
                <c:pt idx="500">
                  <c:v>40026</c:v>
                </c:pt>
                <c:pt idx="501">
                  <c:v>40028</c:v>
                </c:pt>
                <c:pt idx="502">
                  <c:v>40029</c:v>
                </c:pt>
                <c:pt idx="503">
                  <c:v>40030</c:v>
                </c:pt>
                <c:pt idx="504">
                  <c:v>40031</c:v>
                </c:pt>
                <c:pt idx="505">
                  <c:v>40032</c:v>
                </c:pt>
                <c:pt idx="506">
                  <c:v>40033</c:v>
                </c:pt>
                <c:pt idx="507">
                  <c:v>40035</c:v>
                </c:pt>
                <c:pt idx="508">
                  <c:v>40036</c:v>
                </c:pt>
                <c:pt idx="509">
                  <c:v>40037</c:v>
                </c:pt>
                <c:pt idx="510">
                  <c:v>40038</c:v>
                </c:pt>
                <c:pt idx="511">
                  <c:v>40039</c:v>
                </c:pt>
                <c:pt idx="512">
                  <c:v>40040</c:v>
                </c:pt>
                <c:pt idx="513">
                  <c:v>40042</c:v>
                </c:pt>
                <c:pt idx="514">
                  <c:v>40043</c:v>
                </c:pt>
                <c:pt idx="515">
                  <c:v>40044</c:v>
                </c:pt>
                <c:pt idx="516">
                  <c:v>40045</c:v>
                </c:pt>
                <c:pt idx="517">
                  <c:v>40046</c:v>
                </c:pt>
                <c:pt idx="518">
                  <c:v>40047</c:v>
                </c:pt>
                <c:pt idx="519">
                  <c:v>40049</c:v>
                </c:pt>
                <c:pt idx="520">
                  <c:v>40050</c:v>
                </c:pt>
                <c:pt idx="521">
                  <c:v>40051</c:v>
                </c:pt>
                <c:pt idx="522">
                  <c:v>40052</c:v>
                </c:pt>
                <c:pt idx="523">
                  <c:v>40053</c:v>
                </c:pt>
                <c:pt idx="524">
                  <c:v>40054</c:v>
                </c:pt>
                <c:pt idx="525">
                  <c:v>40056</c:v>
                </c:pt>
                <c:pt idx="526">
                  <c:v>40057</c:v>
                </c:pt>
                <c:pt idx="527">
                  <c:v>40058</c:v>
                </c:pt>
                <c:pt idx="528">
                  <c:v>40059</c:v>
                </c:pt>
                <c:pt idx="529">
                  <c:v>40060</c:v>
                </c:pt>
                <c:pt idx="530">
                  <c:v>40061</c:v>
                </c:pt>
                <c:pt idx="531">
                  <c:v>40063</c:v>
                </c:pt>
                <c:pt idx="532">
                  <c:v>40064</c:v>
                </c:pt>
                <c:pt idx="533">
                  <c:v>40065</c:v>
                </c:pt>
                <c:pt idx="534">
                  <c:v>40066</c:v>
                </c:pt>
                <c:pt idx="535">
                  <c:v>40067</c:v>
                </c:pt>
                <c:pt idx="536">
                  <c:v>40068</c:v>
                </c:pt>
                <c:pt idx="537">
                  <c:v>40070</c:v>
                </c:pt>
                <c:pt idx="538">
                  <c:v>40071</c:v>
                </c:pt>
                <c:pt idx="539">
                  <c:v>40072</c:v>
                </c:pt>
                <c:pt idx="540">
                  <c:v>40073</c:v>
                </c:pt>
                <c:pt idx="541">
                  <c:v>40074</c:v>
                </c:pt>
                <c:pt idx="542">
                  <c:v>40075</c:v>
                </c:pt>
                <c:pt idx="543">
                  <c:v>40077</c:v>
                </c:pt>
                <c:pt idx="544">
                  <c:v>40078</c:v>
                </c:pt>
                <c:pt idx="545">
                  <c:v>40079</c:v>
                </c:pt>
                <c:pt idx="546">
                  <c:v>40080</c:v>
                </c:pt>
                <c:pt idx="547">
                  <c:v>40081</c:v>
                </c:pt>
                <c:pt idx="548">
                  <c:v>40082</c:v>
                </c:pt>
                <c:pt idx="549">
                  <c:v>40084</c:v>
                </c:pt>
                <c:pt idx="550">
                  <c:v>40085</c:v>
                </c:pt>
                <c:pt idx="551">
                  <c:v>40087</c:v>
                </c:pt>
                <c:pt idx="552">
                  <c:v>40088</c:v>
                </c:pt>
                <c:pt idx="553">
                  <c:v>40089</c:v>
                </c:pt>
                <c:pt idx="554">
                  <c:v>40091</c:v>
                </c:pt>
                <c:pt idx="555">
                  <c:v>40092</c:v>
                </c:pt>
                <c:pt idx="556">
                  <c:v>40093</c:v>
                </c:pt>
                <c:pt idx="557">
                  <c:v>40094</c:v>
                </c:pt>
                <c:pt idx="558">
                  <c:v>40095</c:v>
                </c:pt>
                <c:pt idx="559">
                  <c:v>40096</c:v>
                </c:pt>
                <c:pt idx="560">
                  <c:v>40098</c:v>
                </c:pt>
                <c:pt idx="561">
                  <c:v>40099</c:v>
                </c:pt>
                <c:pt idx="562">
                  <c:v>40100</c:v>
                </c:pt>
                <c:pt idx="563">
                  <c:v>40101</c:v>
                </c:pt>
                <c:pt idx="564">
                  <c:v>40102</c:v>
                </c:pt>
                <c:pt idx="565">
                  <c:v>40103</c:v>
                </c:pt>
                <c:pt idx="566">
                  <c:v>40105</c:v>
                </c:pt>
                <c:pt idx="567">
                  <c:v>40106</c:v>
                </c:pt>
                <c:pt idx="568">
                  <c:v>40107</c:v>
                </c:pt>
                <c:pt idx="569">
                  <c:v>40108</c:v>
                </c:pt>
                <c:pt idx="570">
                  <c:v>40109</c:v>
                </c:pt>
                <c:pt idx="571">
                  <c:v>40110</c:v>
                </c:pt>
                <c:pt idx="572">
                  <c:v>40112</c:v>
                </c:pt>
                <c:pt idx="573">
                  <c:v>40113</c:v>
                </c:pt>
                <c:pt idx="574">
                  <c:v>40114</c:v>
                </c:pt>
                <c:pt idx="575">
                  <c:v>40115</c:v>
                </c:pt>
                <c:pt idx="576">
                  <c:v>40116</c:v>
                </c:pt>
                <c:pt idx="577">
                  <c:v>40117</c:v>
                </c:pt>
                <c:pt idx="578">
                  <c:v>40119</c:v>
                </c:pt>
                <c:pt idx="579">
                  <c:v>40120</c:v>
                </c:pt>
                <c:pt idx="580">
                  <c:v>40121</c:v>
                </c:pt>
                <c:pt idx="581">
                  <c:v>40122</c:v>
                </c:pt>
                <c:pt idx="582">
                  <c:v>40123</c:v>
                </c:pt>
                <c:pt idx="583">
                  <c:v>40124</c:v>
                </c:pt>
                <c:pt idx="584">
                  <c:v>40126</c:v>
                </c:pt>
                <c:pt idx="585">
                  <c:v>40127</c:v>
                </c:pt>
                <c:pt idx="586">
                  <c:v>40128</c:v>
                </c:pt>
                <c:pt idx="587">
                  <c:v>40129</c:v>
                </c:pt>
                <c:pt idx="588">
                  <c:v>40130</c:v>
                </c:pt>
                <c:pt idx="589">
                  <c:v>40131</c:v>
                </c:pt>
                <c:pt idx="590">
                  <c:v>40133</c:v>
                </c:pt>
                <c:pt idx="591">
                  <c:v>40134</c:v>
                </c:pt>
                <c:pt idx="592">
                  <c:v>40135</c:v>
                </c:pt>
                <c:pt idx="593">
                  <c:v>40136</c:v>
                </c:pt>
                <c:pt idx="594">
                  <c:v>40137</c:v>
                </c:pt>
                <c:pt idx="595">
                  <c:v>40138</c:v>
                </c:pt>
                <c:pt idx="596">
                  <c:v>40140</c:v>
                </c:pt>
                <c:pt idx="597">
                  <c:v>40141</c:v>
                </c:pt>
                <c:pt idx="598">
                  <c:v>40142</c:v>
                </c:pt>
                <c:pt idx="599">
                  <c:v>40143</c:v>
                </c:pt>
                <c:pt idx="600">
                  <c:v>40144</c:v>
                </c:pt>
                <c:pt idx="601">
                  <c:v>40145</c:v>
                </c:pt>
                <c:pt idx="602">
                  <c:v>40147</c:v>
                </c:pt>
                <c:pt idx="603">
                  <c:v>40148</c:v>
                </c:pt>
                <c:pt idx="604">
                  <c:v>40149</c:v>
                </c:pt>
                <c:pt idx="605">
                  <c:v>40150</c:v>
                </c:pt>
                <c:pt idx="606">
                  <c:v>40151</c:v>
                </c:pt>
                <c:pt idx="607">
                  <c:v>40152</c:v>
                </c:pt>
                <c:pt idx="608">
                  <c:v>40154</c:v>
                </c:pt>
                <c:pt idx="609">
                  <c:v>40155</c:v>
                </c:pt>
                <c:pt idx="610">
                  <c:v>40156</c:v>
                </c:pt>
                <c:pt idx="611">
                  <c:v>40157</c:v>
                </c:pt>
                <c:pt idx="612">
                  <c:v>40158</c:v>
                </c:pt>
                <c:pt idx="613">
                  <c:v>40159</c:v>
                </c:pt>
                <c:pt idx="614">
                  <c:v>40161</c:v>
                </c:pt>
                <c:pt idx="615">
                  <c:v>40162</c:v>
                </c:pt>
                <c:pt idx="616">
                  <c:v>40163</c:v>
                </c:pt>
                <c:pt idx="617">
                  <c:v>40164</c:v>
                </c:pt>
                <c:pt idx="618">
                  <c:v>40165</c:v>
                </c:pt>
                <c:pt idx="619">
                  <c:v>40166</c:v>
                </c:pt>
                <c:pt idx="620">
                  <c:v>40168</c:v>
                </c:pt>
                <c:pt idx="621">
                  <c:v>40169</c:v>
                </c:pt>
                <c:pt idx="622">
                  <c:v>40170</c:v>
                </c:pt>
                <c:pt idx="623">
                  <c:v>40171</c:v>
                </c:pt>
                <c:pt idx="624">
                  <c:v>40172</c:v>
                </c:pt>
                <c:pt idx="625">
                  <c:v>40173</c:v>
                </c:pt>
                <c:pt idx="626">
                  <c:v>40175</c:v>
                </c:pt>
                <c:pt idx="627">
                  <c:v>40176</c:v>
                </c:pt>
                <c:pt idx="628">
                  <c:v>40177</c:v>
                </c:pt>
                <c:pt idx="629">
                  <c:v>40178</c:v>
                </c:pt>
                <c:pt idx="630">
                  <c:v>40179</c:v>
                </c:pt>
                <c:pt idx="631">
                  <c:v>40180</c:v>
                </c:pt>
                <c:pt idx="632">
                  <c:v>40182</c:v>
                </c:pt>
                <c:pt idx="633">
                  <c:v>40183</c:v>
                </c:pt>
                <c:pt idx="634">
                  <c:v>40184</c:v>
                </c:pt>
                <c:pt idx="635">
                  <c:v>40185</c:v>
                </c:pt>
                <c:pt idx="636">
                  <c:v>40186</c:v>
                </c:pt>
                <c:pt idx="637">
                  <c:v>40187</c:v>
                </c:pt>
                <c:pt idx="638">
                  <c:v>40189</c:v>
                </c:pt>
                <c:pt idx="639">
                  <c:v>40190</c:v>
                </c:pt>
                <c:pt idx="640">
                  <c:v>40191</c:v>
                </c:pt>
                <c:pt idx="641">
                  <c:v>40192</c:v>
                </c:pt>
                <c:pt idx="642">
                  <c:v>40193</c:v>
                </c:pt>
                <c:pt idx="643">
                  <c:v>40194</c:v>
                </c:pt>
                <c:pt idx="644">
                  <c:v>40196</c:v>
                </c:pt>
                <c:pt idx="645">
                  <c:v>40197</c:v>
                </c:pt>
                <c:pt idx="646">
                  <c:v>40198</c:v>
                </c:pt>
                <c:pt idx="647">
                  <c:v>40199</c:v>
                </c:pt>
                <c:pt idx="648">
                  <c:v>40200</c:v>
                </c:pt>
                <c:pt idx="649">
                  <c:v>40201</c:v>
                </c:pt>
                <c:pt idx="650">
                  <c:v>40203</c:v>
                </c:pt>
                <c:pt idx="651">
                  <c:v>40204</c:v>
                </c:pt>
                <c:pt idx="652">
                  <c:v>40205</c:v>
                </c:pt>
                <c:pt idx="653">
                  <c:v>40206</c:v>
                </c:pt>
                <c:pt idx="654">
                  <c:v>40207</c:v>
                </c:pt>
                <c:pt idx="655">
                  <c:v>40208</c:v>
                </c:pt>
                <c:pt idx="656">
                  <c:v>40210</c:v>
                </c:pt>
                <c:pt idx="657">
                  <c:v>40211</c:v>
                </c:pt>
                <c:pt idx="658">
                  <c:v>40212</c:v>
                </c:pt>
                <c:pt idx="659">
                  <c:v>40213</c:v>
                </c:pt>
                <c:pt idx="660">
                  <c:v>40214</c:v>
                </c:pt>
                <c:pt idx="661">
                  <c:v>40215</c:v>
                </c:pt>
                <c:pt idx="662">
                  <c:v>40217</c:v>
                </c:pt>
                <c:pt idx="663">
                  <c:v>40218</c:v>
                </c:pt>
                <c:pt idx="664">
                  <c:v>40219</c:v>
                </c:pt>
                <c:pt idx="665">
                  <c:v>40220</c:v>
                </c:pt>
                <c:pt idx="666">
                  <c:v>40221</c:v>
                </c:pt>
                <c:pt idx="667">
                  <c:v>40222</c:v>
                </c:pt>
                <c:pt idx="668">
                  <c:v>40224</c:v>
                </c:pt>
                <c:pt idx="669">
                  <c:v>40225</c:v>
                </c:pt>
                <c:pt idx="670">
                  <c:v>40226</c:v>
                </c:pt>
                <c:pt idx="671">
                  <c:v>40227</c:v>
                </c:pt>
                <c:pt idx="672">
                  <c:v>40228</c:v>
                </c:pt>
                <c:pt idx="673">
                  <c:v>40229</c:v>
                </c:pt>
                <c:pt idx="674">
                  <c:v>40231</c:v>
                </c:pt>
                <c:pt idx="675">
                  <c:v>40232</c:v>
                </c:pt>
                <c:pt idx="676">
                  <c:v>40233</c:v>
                </c:pt>
                <c:pt idx="677">
                  <c:v>40234</c:v>
                </c:pt>
                <c:pt idx="678">
                  <c:v>40235</c:v>
                </c:pt>
                <c:pt idx="679">
                  <c:v>40236</c:v>
                </c:pt>
                <c:pt idx="680">
                  <c:v>40238</c:v>
                </c:pt>
                <c:pt idx="681">
                  <c:v>40239</c:v>
                </c:pt>
                <c:pt idx="682">
                  <c:v>40240</c:v>
                </c:pt>
                <c:pt idx="683">
                  <c:v>40241</c:v>
                </c:pt>
                <c:pt idx="684">
                  <c:v>40242</c:v>
                </c:pt>
                <c:pt idx="685">
                  <c:v>40243</c:v>
                </c:pt>
                <c:pt idx="686">
                  <c:v>40245</c:v>
                </c:pt>
                <c:pt idx="687">
                  <c:v>40246</c:v>
                </c:pt>
                <c:pt idx="688">
                  <c:v>40247</c:v>
                </c:pt>
                <c:pt idx="689">
                  <c:v>40248</c:v>
                </c:pt>
                <c:pt idx="690">
                  <c:v>40249</c:v>
                </c:pt>
                <c:pt idx="691">
                  <c:v>40250</c:v>
                </c:pt>
                <c:pt idx="692">
                  <c:v>40252</c:v>
                </c:pt>
                <c:pt idx="693">
                  <c:v>40253</c:v>
                </c:pt>
                <c:pt idx="694">
                  <c:v>40254</c:v>
                </c:pt>
                <c:pt idx="695">
                  <c:v>40255</c:v>
                </c:pt>
                <c:pt idx="696">
                  <c:v>40256</c:v>
                </c:pt>
                <c:pt idx="697">
                  <c:v>40257</c:v>
                </c:pt>
                <c:pt idx="698">
                  <c:v>40259</c:v>
                </c:pt>
                <c:pt idx="699">
                  <c:v>40260</c:v>
                </c:pt>
                <c:pt idx="700">
                  <c:v>40261</c:v>
                </c:pt>
                <c:pt idx="701">
                  <c:v>40262</c:v>
                </c:pt>
                <c:pt idx="702">
                  <c:v>40263</c:v>
                </c:pt>
                <c:pt idx="703">
                  <c:v>40264</c:v>
                </c:pt>
                <c:pt idx="704">
                  <c:v>40266</c:v>
                </c:pt>
                <c:pt idx="705">
                  <c:v>40267</c:v>
                </c:pt>
                <c:pt idx="706">
                  <c:v>40268</c:v>
                </c:pt>
                <c:pt idx="707">
                  <c:v>40271</c:v>
                </c:pt>
                <c:pt idx="708">
                  <c:v>40273</c:v>
                </c:pt>
                <c:pt idx="709">
                  <c:v>40274</c:v>
                </c:pt>
                <c:pt idx="710">
                  <c:v>40275</c:v>
                </c:pt>
                <c:pt idx="711">
                  <c:v>40276</c:v>
                </c:pt>
                <c:pt idx="712">
                  <c:v>40277</c:v>
                </c:pt>
                <c:pt idx="713">
                  <c:v>40278</c:v>
                </c:pt>
                <c:pt idx="714">
                  <c:v>40280</c:v>
                </c:pt>
                <c:pt idx="715">
                  <c:v>40281</c:v>
                </c:pt>
                <c:pt idx="716">
                  <c:v>40282</c:v>
                </c:pt>
                <c:pt idx="717">
                  <c:v>40283</c:v>
                </c:pt>
                <c:pt idx="718">
                  <c:v>40284</c:v>
                </c:pt>
                <c:pt idx="719">
                  <c:v>40285</c:v>
                </c:pt>
                <c:pt idx="720">
                  <c:v>40287</c:v>
                </c:pt>
                <c:pt idx="721">
                  <c:v>40288</c:v>
                </c:pt>
                <c:pt idx="722">
                  <c:v>40289</c:v>
                </c:pt>
                <c:pt idx="723">
                  <c:v>40290</c:v>
                </c:pt>
                <c:pt idx="724">
                  <c:v>40291</c:v>
                </c:pt>
                <c:pt idx="725">
                  <c:v>40292</c:v>
                </c:pt>
                <c:pt idx="726">
                  <c:v>40294</c:v>
                </c:pt>
                <c:pt idx="727">
                  <c:v>40295</c:v>
                </c:pt>
                <c:pt idx="728">
                  <c:v>40296</c:v>
                </c:pt>
                <c:pt idx="729">
                  <c:v>40297</c:v>
                </c:pt>
                <c:pt idx="730">
                  <c:v>40298</c:v>
                </c:pt>
                <c:pt idx="731">
                  <c:v>40299</c:v>
                </c:pt>
                <c:pt idx="732">
                  <c:v>40301</c:v>
                </c:pt>
                <c:pt idx="733">
                  <c:v>40302</c:v>
                </c:pt>
                <c:pt idx="734">
                  <c:v>40303</c:v>
                </c:pt>
                <c:pt idx="735">
                  <c:v>40304</c:v>
                </c:pt>
                <c:pt idx="736">
                  <c:v>40305</c:v>
                </c:pt>
                <c:pt idx="737">
                  <c:v>40306</c:v>
                </c:pt>
                <c:pt idx="738">
                  <c:v>40308</c:v>
                </c:pt>
                <c:pt idx="739">
                  <c:v>40309</c:v>
                </c:pt>
                <c:pt idx="740">
                  <c:v>40310</c:v>
                </c:pt>
                <c:pt idx="741">
                  <c:v>40311</c:v>
                </c:pt>
                <c:pt idx="742">
                  <c:v>40312</c:v>
                </c:pt>
                <c:pt idx="743">
                  <c:v>40313</c:v>
                </c:pt>
                <c:pt idx="744">
                  <c:v>40315</c:v>
                </c:pt>
                <c:pt idx="745">
                  <c:v>40316</c:v>
                </c:pt>
                <c:pt idx="746">
                  <c:v>40317</c:v>
                </c:pt>
                <c:pt idx="747">
                  <c:v>40318</c:v>
                </c:pt>
                <c:pt idx="748">
                  <c:v>40319</c:v>
                </c:pt>
                <c:pt idx="749">
                  <c:v>40320</c:v>
                </c:pt>
                <c:pt idx="750">
                  <c:v>40322</c:v>
                </c:pt>
                <c:pt idx="751">
                  <c:v>40323</c:v>
                </c:pt>
                <c:pt idx="752">
                  <c:v>40324</c:v>
                </c:pt>
                <c:pt idx="753">
                  <c:v>40325</c:v>
                </c:pt>
                <c:pt idx="754">
                  <c:v>40326</c:v>
                </c:pt>
                <c:pt idx="755">
                  <c:v>40327</c:v>
                </c:pt>
                <c:pt idx="756">
                  <c:v>40329</c:v>
                </c:pt>
                <c:pt idx="757">
                  <c:v>40330</c:v>
                </c:pt>
                <c:pt idx="758">
                  <c:v>40331</c:v>
                </c:pt>
                <c:pt idx="759">
                  <c:v>40332</c:v>
                </c:pt>
                <c:pt idx="760">
                  <c:v>40333</c:v>
                </c:pt>
                <c:pt idx="761">
                  <c:v>40334</c:v>
                </c:pt>
                <c:pt idx="762">
                  <c:v>40336</c:v>
                </c:pt>
                <c:pt idx="763">
                  <c:v>40337</c:v>
                </c:pt>
                <c:pt idx="764">
                  <c:v>40338</c:v>
                </c:pt>
                <c:pt idx="765">
                  <c:v>40339</c:v>
                </c:pt>
                <c:pt idx="766">
                  <c:v>40340</c:v>
                </c:pt>
                <c:pt idx="767">
                  <c:v>40341</c:v>
                </c:pt>
                <c:pt idx="768">
                  <c:v>40343</c:v>
                </c:pt>
                <c:pt idx="769">
                  <c:v>40344</c:v>
                </c:pt>
                <c:pt idx="770">
                  <c:v>40345</c:v>
                </c:pt>
                <c:pt idx="771">
                  <c:v>40346</c:v>
                </c:pt>
                <c:pt idx="772">
                  <c:v>40347</c:v>
                </c:pt>
                <c:pt idx="773">
                  <c:v>40348</c:v>
                </c:pt>
                <c:pt idx="774">
                  <c:v>40350</c:v>
                </c:pt>
                <c:pt idx="775">
                  <c:v>40351</c:v>
                </c:pt>
                <c:pt idx="776">
                  <c:v>40352</c:v>
                </c:pt>
                <c:pt idx="777">
                  <c:v>40353</c:v>
                </c:pt>
                <c:pt idx="778">
                  <c:v>40354</c:v>
                </c:pt>
                <c:pt idx="779">
                  <c:v>40355</c:v>
                </c:pt>
                <c:pt idx="780">
                  <c:v>40357</c:v>
                </c:pt>
                <c:pt idx="781">
                  <c:v>40358</c:v>
                </c:pt>
                <c:pt idx="782">
                  <c:v>40359</c:v>
                </c:pt>
                <c:pt idx="783">
                  <c:v>40361</c:v>
                </c:pt>
                <c:pt idx="784">
                  <c:v>40362</c:v>
                </c:pt>
                <c:pt idx="785">
                  <c:v>40364</c:v>
                </c:pt>
                <c:pt idx="786">
                  <c:v>40365</c:v>
                </c:pt>
                <c:pt idx="787">
                  <c:v>40366</c:v>
                </c:pt>
                <c:pt idx="788">
                  <c:v>40367</c:v>
                </c:pt>
                <c:pt idx="789">
                  <c:v>40368</c:v>
                </c:pt>
                <c:pt idx="790">
                  <c:v>40369</c:v>
                </c:pt>
                <c:pt idx="791">
                  <c:v>40371</c:v>
                </c:pt>
                <c:pt idx="792">
                  <c:v>40372</c:v>
                </c:pt>
                <c:pt idx="793">
                  <c:v>40373</c:v>
                </c:pt>
                <c:pt idx="794">
                  <c:v>40374</c:v>
                </c:pt>
                <c:pt idx="795">
                  <c:v>40375</c:v>
                </c:pt>
                <c:pt idx="796">
                  <c:v>40376</c:v>
                </c:pt>
                <c:pt idx="797">
                  <c:v>40378</c:v>
                </c:pt>
                <c:pt idx="798">
                  <c:v>40379</c:v>
                </c:pt>
                <c:pt idx="799">
                  <c:v>40380</c:v>
                </c:pt>
                <c:pt idx="800">
                  <c:v>40381</c:v>
                </c:pt>
                <c:pt idx="801">
                  <c:v>40382</c:v>
                </c:pt>
                <c:pt idx="802">
                  <c:v>40383</c:v>
                </c:pt>
                <c:pt idx="803">
                  <c:v>40385</c:v>
                </c:pt>
                <c:pt idx="804">
                  <c:v>40386</c:v>
                </c:pt>
                <c:pt idx="805">
                  <c:v>40387</c:v>
                </c:pt>
                <c:pt idx="806">
                  <c:v>40388</c:v>
                </c:pt>
                <c:pt idx="807">
                  <c:v>40389</c:v>
                </c:pt>
                <c:pt idx="808">
                  <c:v>40390</c:v>
                </c:pt>
                <c:pt idx="809">
                  <c:v>40392</c:v>
                </c:pt>
                <c:pt idx="810">
                  <c:v>40393</c:v>
                </c:pt>
                <c:pt idx="811">
                  <c:v>40394</c:v>
                </c:pt>
                <c:pt idx="812">
                  <c:v>40395</c:v>
                </c:pt>
                <c:pt idx="813">
                  <c:v>40396</c:v>
                </c:pt>
                <c:pt idx="814">
                  <c:v>40397</c:v>
                </c:pt>
                <c:pt idx="815">
                  <c:v>40399</c:v>
                </c:pt>
                <c:pt idx="816">
                  <c:v>40400</c:v>
                </c:pt>
                <c:pt idx="817">
                  <c:v>40401</c:v>
                </c:pt>
                <c:pt idx="818">
                  <c:v>40402</c:v>
                </c:pt>
                <c:pt idx="819">
                  <c:v>40403</c:v>
                </c:pt>
                <c:pt idx="820">
                  <c:v>40404</c:v>
                </c:pt>
                <c:pt idx="821">
                  <c:v>40405</c:v>
                </c:pt>
                <c:pt idx="822">
                  <c:v>40406</c:v>
                </c:pt>
                <c:pt idx="823">
                  <c:v>40407</c:v>
                </c:pt>
                <c:pt idx="824">
                  <c:v>40408</c:v>
                </c:pt>
                <c:pt idx="825">
                  <c:v>40409</c:v>
                </c:pt>
                <c:pt idx="826">
                  <c:v>40410</c:v>
                </c:pt>
                <c:pt idx="827">
                  <c:v>40411</c:v>
                </c:pt>
                <c:pt idx="828">
                  <c:v>40413</c:v>
                </c:pt>
                <c:pt idx="829">
                  <c:v>40414</c:v>
                </c:pt>
                <c:pt idx="830">
                  <c:v>40415</c:v>
                </c:pt>
                <c:pt idx="831">
                  <c:v>40416</c:v>
                </c:pt>
                <c:pt idx="832">
                  <c:v>40417</c:v>
                </c:pt>
                <c:pt idx="833">
                  <c:v>40418</c:v>
                </c:pt>
                <c:pt idx="834">
                  <c:v>40420</c:v>
                </c:pt>
                <c:pt idx="835">
                  <c:v>40421</c:v>
                </c:pt>
                <c:pt idx="836">
                  <c:v>40422</c:v>
                </c:pt>
                <c:pt idx="837">
                  <c:v>40423</c:v>
                </c:pt>
                <c:pt idx="838">
                  <c:v>40424</c:v>
                </c:pt>
                <c:pt idx="839">
                  <c:v>40425</c:v>
                </c:pt>
                <c:pt idx="840">
                  <c:v>40427</c:v>
                </c:pt>
                <c:pt idx="841">
                  <c:v>40428</c:v>
                </c:pt>
                <c:pt idx="842">
                  <c:v>40429</c:v>
                </c:pt>
                <c:pt idx="843">
                  <c:v>40430</c:v>
                </c:pt>
                <c:pt idx="844">
                  <c:v>40431</c:v>
                </c:pt>
                <c:pt idx="845">
                  <c:v>40432</c:v>
                </c:pt>
                <c:pt idx="846">
                  <c:v>40434</c:v>
                </c:pt>
                <c:pt idx="847">
                  <c:v>40435</c:v>
                </c:pt>
                <c:pt idx="848">
                  <c:v>40436</c:v>
                </c:pt>
                <c:pt idx="849">
                  <c:v>40437</c:v>
                </c:pt>
                <c:pt idx="850">
                  <c:v>40438</c:v>
                </c:pt>
                <c:pt idx="851">
                  <c:v>40439</c:v>
                </c:pt>
                <c:pt idx="852">
                  <c:v>40441</c:v>
                </c:pt>
                <c:pt idx="853">
                  <c:v>40442</c:v>
                </c:pt>
                <c:pt idx="854">
                  <c:v>40443</c:v>
                </c:pt>
                <c:pt idx="855">
                  <c:v>40444</c:v>
                </c:pt>
                <c:pt idx="856">
                  <c:v>40445</c:v>
                </c:pt>
                <c:pt idx="857">
                  <c:v>40446</c:v>
                </c:pt>
                <c:pt idx="858">
                  <c:v>40448</c:v>
                </c:pt>
                <c:pt idx="859">
                  <c:v>40449</c:v>
                </c:pt>
                <c:pt idx="860">
                  <c:v>40450</c:v>
                </c:pt>
                <c:pt idx="861">
                  <c:v>40452</c:v>
                </c:pt>
                <c:pt idx="862">
                  <c:v>40453</c:v>
                </c:pt>
                <c:pt idx="863">
                  <c:v>40455</c:v>
                </c:pt>
                <c:pt idx="864">
                  <c:v>40456</c:v>
                </c:pt>
                <c:pt idx="865">
                  <c:v>40457</c:v>
                </c:pt>
                <c:pt idx="866">
                  <c:v>40458</c:v>
                </c:pt>
                <c:pt idx="867">
                  <c:v>40459</c:v>
                </c:pt>
                <c:pt idx="868">
                  <c:v>40460</c:v>
                </c:pt>
                <c:pt idx="869">
                  <c:v>40462</c:v>
                </c:pt>
                <c:pt idx="870">
                  <c:v>40463</c:v>
                </c:pt>
                <c:pt idx="871">
                  <c:v>40464</c:v>
                </c:pt>
                <c:pt idx="872">
                  <c:v>40465</c:v>
                </c:pt>
                <c:pt idx="873">
                  <c:v>40466</c:v>
                </c:pt>
                <c:pt idx="874">
                  <c:v>40467</c:v>
                </c:pt>
                <c:pt idx="875">
                  <c:v>40468</c:v>
                </c:pt>
                <c:pt idx="876">
                  <c:v>40469</c:v>
                </c:pt>
                <c:pt idx="877">
                  <c:v>40470</c:v>
                </c:pt>
                <c:pt idx="878">
                  <c:v>40471</c:v>
                </c:pt>
                <c:pt idx="879">
                  <c:v>40472</c:v>
                </c:pt>
                <c:pt idx="880">
                  <c:v>40473</c:v>
                </c:pt>
                <c:pt idx="881">
                  <c:v>40474</c:v>
                </c:pt>
                <c:pt idx="882">
                  <c:v>40475</c:v>
                </c:pt>
                <c:pt idx="883">
                  <c:v>40476</c:v>
                </c:pt>
                <c:pt idx="884">
                  <c:v>40477</c:v>
                </c:pt>
                <c:pt idx="885">
                  <c:v>40478</c:v>
                </c:pt>
                <c:pt idx="886">
                  <c:v>40479</c:v>
                </c:pt>
                <c:pt idx="887">
                  <c:v>40480</c:v>
                </c:pt>
                <c:pt idx="888">
                  <c:v>40481</c:v>
                </c:pt>
                <c:pt idx="889">
                  <c:v>40482</c:v>
                </c:pt>
              </c:numCache>
            </c:numRef>
          </c:cat>
          <c:val>
            <c:numRef>
              <c:f>Sheet2!$R$25:$R$914</c:f>
              <c:numCache>
                <c:formatCode>General</c:formatCode>
                <c:ptCount val="890"/>
                <c:pt idx="0">
                  <c:v>7.1099999999999985</c:v>
                </c:pt>
                <c:pt idx="1">
                  <c:v>6.51</c:v>
                </c:pt>
                <c:pt idx="2">
                  <c:v>5.98</c:v>
                </c:pt>
                <c:pt idx="3">
                  <c:v>5.96</c:v>
                </c:pt>
                <c:pt idx="4">
                  <c:v>7</c:v>
                </c:pt>
                <c:pt idx="5">
                  <c:v>6.06</c:v>
                </c:pt>
                <c:pt idx="6">
                  <c:v>6.07</c:v>
                </c:pt>
                <c:pt idx="7">
                  <c:v>6.05</c:v>
                </c:pt>
                <c:pt idx="8">
                  <c:v>6.05</c:v>
                </c:pt>
                <c:pt idx="9">
                  <c:v>6.06</c:v>
                </c:pt>
                <c:pt idx="10">
                  <c:v>6.02</c:v>
                </c:pt>
                <c:pt idx="11">
                  <c:v>6.05</c:v>
                </c:pt>
                <c:pt idx="12">
                  <c:v>6.02</c:v>
                </c:pt>
                <c:pt idx="13">
                  <c:v>6.01</c:v>
                </c:pt>
                <c:pt idx="14">
                  <c:v>6.01</c:v>
                </c:pt>
                <c:pt idx="15">
                  <c:v>7.54</c:v>
                </c:pt>
                <c:pt idx="16">
                  <c:v>7.54</c:v>
                </c:pt>
                <c:pt idx="17">
                  <c:v>6.85</c:v>
                </c:pt>
                <c:pt idx="18">
                  <c:v>6.22</c:v>
                </c:pt>
                <c:pt idx="19">
                  <c:v>7.44</c:v>
                </c:pt>
                <c:pt idx="20">
                  <c:v>7.74</c:v>
                </c:pt>
                <c:pt idx="21">
                  <c:v>7.37</c:v>
                </c:pt>
                <c:pt idx="22">
                  <c:v>7.37</c:v>
                </c:pt>
                <c:pt idx="23">
                  <c:v>7.24</c:v>
                </c:pt>
                <c:pt idx="24">
                  <c:v>7.05</c:v>
                </c:pt>
                <c:pt idx="25">
                  <c:v>6.9</c:v>
                </c:pt>
                <c:pt idx="26">
                  <c:v>7.22</c:v>
                </c:pt>
                <c:pt idx="27">
                  <c:v>7.72</c:v>
                </c:pt>
                <c:pt idx="28">
                  <c:v>6.45</c:v>
                </c:pt>
                <c:pt idx="29">
                  <c:v>6.48</c:v>
                </c:pt>
                <c:pt idx="30">
                  <c:v>6.4300000000000024</c:v>
                </c:pt>
                <c:pt idx="31">
                  <c:v>6.25</c:v>
                </c:pt>
                <c:pt idx="32">
                  <c:v>6.1899999999999995</c:v>
                </c:pt>
                <c:pt idx="33">
                  <c:v>6.1199999999999966</c:v>
                </c:pt>
                <c:pt idx="34">
                  <c:v>6.1</c:v>
                </c:pt>
                <c:pt idx="35">
                  <c:v>6.1499999999999995</c:v>
                </c:pt>
                <c:pt idx="36">
                  <c:v>6.1099999999999985</c:v>
                </c:pt>
                <c:pt idx="37">
                  <c:v>6.2</c:v>
                </c:pt>
                <c:pt idx="38">
                  <c:v>6.39</c:v>
                </c:pt>
                <c:pt idx="39">
                  <c:v>6.35</c:v>
                </c:pt>
                <c:pt idx="40">
                  <c:v>7.38</c:v>
                </c:pt>
                <c:pt idx="41">
                  <c:v>7.64</c:v>
                </c:pt>
                <c:pt idx="42">
                  <c:v>7.8599999999999985</c:v>
                </c:pt>
                <c:pt idx="43">
                  <c:v>7.8599999999999985</c:v>
                </c:pt>
                <c:pt idx="44">
                  <c:v>7.8</c:v>
                </c:pt>
                <c:pt idx="45">
                  <c:v>7.9300000000000024</c:v>
                </c:pt>
                <c:pt idx="46" formatCode="0.00_);\(0.00\)">
                  <c:v>8.67</c:v>
                </c:pt>
                <c:pt idx="47" formatCode="0.00_);\(0.00\)">
                  <c:v>7.9</c:v>
                </c:pt>
                <c:pt idx="48" formatCode="0.00_);\(0.00\)">
                  <c:v>7.95</c:v>
                </c:pt>
                <c:pt idx="49" formatCode="0.00_);\(0.00\)">
                  <c:v>7.9</c:v>
                </c:pt>
                <c:pt idx="50" formatCode="0.00_);\(0.00\)">
                  <c:v>7.67</c:v>
                </c:pt>
                <c:pt idx="51" formatCode="0.00_);\(0.00\)">
                  <c:v>6.53</c:v>
                </c:pt>
                <c:pt idx="52" formatCode="0.00_);\(0.00\)">
                  <c:v>7.34</c:v>
                </c:pt>
                <c:pt idx="53" formatCode="0.00_);\(0.00\)">
                  <c:v>7.25</c:v>
                </c:pt>
                <c:pt idx="54" formatCode="0.00_);\(0.00\)">
                  <c:v>6.84</c:v>
                </c:pt>
                <c:pt idx="55" formatCode="0.00_);\(0.00\)">
                  <c:v>6.3599999999999985</c:v>
                </c:pt>
                <c:pt idx="56" formatCode="0.00_);\(0.00\)">
                  <c:v>6.3599999999999985</c:v>
                </c:pt>
                <c:pt idx="57" formatCode="0.00_);\(0.00\)">
                  <c:v>6.29</c:v>
                </c:pt>
                <c:pt idx="58" formatCode="0.00_);\(0.00\)">
                  <c:v>5.9700000000000024</c:v>
                </c:pt>
                <c:pt idx="59" formatCode="0.00_);\(0.00\)">
                  <c:v>6.1599999999999975</c:v>
                </c:pt>
                <c:pt idx="60" formatCode="0.00_);\(0.00\)">
                  <c:v>6.05</c:v>
                </c:pt>
                <c:pt idx="61" formatCode="0.00_);\(0.00\)">
                  <c:v>6.04</c:v>
                </c:pt>
                <c:pt idx="62" formatCode="0.00_);\(0.00\)">
                  <c:v>6</c:v>
                </c:pt>
                <c:pt idx="63" formatCode="0.00_);\(0.00\)">
                  <c:v>6.24</c:v>
                </c:pt>
                <c:pt idx="64">
                  <c:v>8.15</c:v>
                </c:pt>
                <c:pt idx="65">
                  <c:v>8.1399999999999988</c:v>
                </c:pt>
                <c:pt idx="66" formatCode="0.00_);\(0.00\)">
                  <c:v>7.74</c:v>
                </c:pt>
                <c:pt idx="67" formatCode="0.00_);\(0.00\)">
                  <c:v>8.3000000000000007</c:v>
                </c:pt>
                <c:pt idx="68" formatCode="0.00_);\(0.00\)">
                  <c:v>8.3000000000000007</c:v>
                </c:pt>
                <c:pt idx="69" formatCode="0.00_);\(0.00\)">
                  <c:v>8.3000000000000007</c:v>
                </c:pt>
                <c:pt idx="70" formatCode="0.00_);\(0.00\)">
                  <c:v>8.3000000000000007</c:v>
                </c:pt>
                <c:pt idx="71" formatCode="0.00_);\(0.00\)">
                  <c:v>7.92</c:v>
                </c:pt>
                <c:pt idx="72" formatCode="0.00_);\(0.00\)">
                  <c:v>7.6199999999999966</c:v>
                </c:pt>
                <c:pt idx="73" formatCode="0.00_);\(0.00\)">
                  <c:v>7.4700000000000024</c:v>
                </c:pt>
                <c:pt idx="74" formatCode="0.00_);\(0.00\)">
                  <c:v>7.21</c:v>
                </c:pt>
                <c:pt idx="75" formatCode="0.00_);\(0.00\)">
                  <c:v>6.8599999999999985</c:v>
                </c:pt>
                <c:pt idx="76" formatCode="0.00_);\(0.00\)">
                  <c:v>9.3000000000000007</c:v>
                </c:pt>
                <c:pt idx="77" formatCode="0.00_);\(0.00\)">
                  <c:v>8.77</c:v>
                </c:pt>
                <c:pt idx="78" formatCode="0.00_);\(0.00\)">
                  <c:v>7.34</c:v>
                </c:pt>
                <c:pt idx="79" formatCode="0.00_);\(0.00\)">
                  <c:v>6.2</c:v>
                </c:pt>
                <c:pt idx="80" formatCode="0.00_);\(0.00\)">
                  <c:v>5.8</c:v>
                </c:pt>
                <c:pt idx="81" formatCode="0.00_);\(0.00\)">
                  <c:v>5.63</c:v>
                </c:pt>
                <c:pt idx="82" formatCode="0.00_);\(0.00\)">
                  <c:v>5.78</c:v>
                </c:pt>
                <c:pt idx="83" formatCode="0.00_);\(0.00\)">
                  <c:v>5.49</c:v>
                </c:pt>
                <c:pt idx="84" formatCode="0.00_);\(0.00\)">
                  <c:v>5.26</c:v>
                </c:pt>
                <c:pt idx="85" formatCode="0.00_);\(0.00\)">
                  <c:v>5.83</c:v>
                </c:pt>
                <c:pt idx="86" formatCode="0.00_);\(0.00\)">
                  <c:v>5.55</c:v>
                </c:pt>
                <c:pt idx="87" formatCode="0.00_);\(0.00\)">
                  <c:v>6.29</c:v>
                </c:pt>
                <c:pt idx="88">
                  <c:v>6.29</c:v>
                </c:pt>
                <c:pt idx="89">
                  <c:v>6.04</c:v>
                </c:pt>
                <c:pt idx="90">
                  <c:v>6.09</c:v>
                </c:pt>
                <c:pt idx="91">
                  <c:v>6.2700000000000014</c:v>
                </c:pt>
                <c:pt idx="92">
                  <c:v>6.2700000000000014</c:v>
                </c:pt>
                <c:pt idx="93">
                  <c:v>6.63</c:v>
                </c:pt>
                <c:pt idx="94">
                  <c:v>6.23</c:v>
                </c:pt>
                <c:pt idx="95">
                  <c:v>6.06</c:v>
                </c:pt>
                <c:pt idx="96">
                  <c:v>6.09</c:v>
                </c:pt>
                <c:pt idx="97">
                  <c:v>5.99</c:v>
                </c:pt>
                <c:pt idx="98">
                  <c:v>5.9300000000000024</c:v>
                </c:pt>
                <c:pt idx="99">
                  <c:v>6.57</c:v>
                </c:pt>
                <c:pt idx="100">
                  <c:v>6.09</c:v>
                </c:pt>
                <c:pt idx="101">
                  <c:v>6.2</c:v>
                </c:pt>
                <c:pt idx="102">
                  <c:v>6.1899999999999995</c:v>
                </c:pt>
                <c:pt idx="103">
                  <c:v>6.1899999999999995</c:v>
                </c:pt>
                <c:pt idx="104">
                  <c:v>6.05</c:v>
                </c:pt>
                <c:pt idx="105">
                  <c:v>6.1099999999999985</c:v>
                </c:pt>
                <c:pt idx="106">
                  <c:v>6.01</c:v>
                </c:pt>
                <c:pt idx="107">
                  <c:v>5.96</c:v>
                </c:pt>
                <c:pt idx="108">
                  <c:v>5.9300000000000024</c:v>
                </c:pt>
                <c:pt idx="109">
                  <c:v>5.9300000000000024</c:v>
                </c:pt>
                <c:pt idx="110">
                  <c:v>5.99</c:v>
                </c:pt>
                <c:pt idx="111">
                  <c:v>6.84</c:v>
                </c:pt>
                <c:pt idx="112">
                  <c:v>6.46</c:v>
                </c:pt>
                <c:pt idx="113">
                  <c:v>6.48</c:v>
                </c:pt>
                <c:pt idx="114">
                  <c:v>6.48</c:v>
                </c:pt>
                <c:pt idx="115">
                  <c:v>7.01</c:v>
                </c:pt>
                <c:pt idx="116">
                  <c:v>7.75</c:v>
                </c:pt>
                <c:pt idx="117">
                  <c:v>6.08</c:v>
                </c:pt>
                <c:pt idx="118">
                  <c:v>6.08</c:v>
                </c:pt>
                <c:pt idx="119">
                  <c:v>6.33</c:v>
                </c:pt>
                <c:pt idx="120">
                  <c:v>6.04</c:v>
                </c:pt>
                <c:pt idx="121">
                  <c:v>5.99</c:v>
                </c:pt>
                <c:pt idx="122">
                  <c:v>6.03</c:v>
                </c:pt>
                <c:pt idx="123">
                  <c:v>7.67</c:v>
                </c:pt>
                <c:pt idx="124">
                  <c:v>7.39</c:v>
                </c:pt>
                <c:pt idx="125">
                  <c:v>7.3599999999999985</c:v>
                </c:pt>
                <c:pt idx="126">
                  <c:v>7.55</c:v>
                </c:pt>
                <c:pt idx="127">
                  <c:v>7.8599999999999985</c:v>
                </c:pt>
                <c:pt idx="128">
                  <c:v>7.95</c:v>
                </c:pt>
                <c:pt idx="129">
                  <c:v>7.05</c:v>
                </c:pt>
                <c:pt idx="130">
                  <c:v>7.33</c:v>
                </c:pt>
                <c:pt idx="131">
                  <c:v>6.07</c:v>
                </c:pt>
                <c:pt idx="132">
                  <c:v>6.05</c:v>
                </c:pt>
                <c:pt idx="133">
                  <c:v>6</c:v>
                </c:pt>
                <c:pt idx="134">
                  <c:v>6.09</c:v>
                </c:pt>
                <c:pt idx="135">
                  <c:v>6.76</c:v>
                </c:pt>
                <c:pt idx="136">
                  <c:v>7.13</c:v>
                </c:pt>
                <c:pt idx="137">
                  <c:v>7.81</c:v>
                </c:pt>
                <c:pt idx="138">
                  <c:v>7.78</c:v>
                </c:pt>
                <c:pt idx="139">
                  <c:v>8.2100000000000009</c:v>
                </c:pt>
                <c:pt idx="140">
                  <c:v>8.19</c:v>
                </c:pt>
                <c:pt idx="141">
                  <c:v>8.2000000000000011</c:v>
                </c:pt>
                <c:pt idx="142">
                  <c:v>8.07</c:v>
                </c:pt>
                <c:pt idx="143">
                  <c:v>8.1</c:v>
                </c:pt>
                <c:pt idx="144">
                  <c:v>8.0400000000000009</c:v>
                </c:pt>
                <c:pt idx="145">
                  <c:v>8.07</c:v>
                </c:pt>
                <c:pt idx="146">
                  <c:v>7.73</c:v>
                </c:pt>
                <c:pt idx="147">
                  <c:v>8.120000000000001</c:v>
                </c:pt>
                <c:pt idx="148">
                  <c:v>8.2299999999999986</c:v>
                </c:pt>
                <c:pt idx="149">
                  <c:v>8.2299999999999986</c:v>
                </c:pt>
                <c:pt idx="150">
                  <c:v>8.98</c:v>
                </c:pt>
                <c:pt idx="151">
                  <c:v>8.7399999999999984</c:v>
                </c:pt>
                <c:pt idx="152">
                  <c:v>8.7299999999999986</c:v>
                </c:pt>
                <c:pt idx="153">
                  <c:v>8.7399999999999984</c:v>
                </c:pt>
                <c:pt idx="154">
                  <c:v>8.3000000000000007</c:v>
                </c:pt>
                <c:pt idx="155">
                  <c:v>7.6099999999999985</c:v>
                </c:pt>
                <c:pt idx="156">
                  <c:v>6.35</c:v>
                </c:pt>
                <c:pt idx="157">
                  <c:v>6.26</c:v>
                </c:pt>
                <c:pt idx="158">
                  <c:v>8.77</c:v>
                </c:pt>
                <c:pt idx="159">
                  <c:v>8.94</c:v>
                </c:pt>
                <c:pt idx="160">
                  <c:v>9.01</c:v>
                </c:pt>
                <c:pt idx="161">
                  <c:v>9.0300000000000011</c:v>
                </c:pt>
                <c:pt idx="162">
                  <c:v>9.01</c:v>
                </c:pt>
                <c:pt idx="163">
                  <c:v>9.07</c:v>
                </c:pt>
                <c:pt idx="164">
                  <c:v>8.39</c:v>
                </c:pt>
                <c:pt idx="165">
                  <c:v>8.93</c:v>
                </c:pt>
                <c:pt idx="166">
                  <c:v>8.9700000000000006</c:v>
                </c:pt>
                <c:pt idx="167">
                  <c:v>8.98</c:v>
                </c:pt>
                <c:pt idx="168">
                  <c:v>8.9700000000000006</c:v>
                </c:pt>
                <c:pt idx="169">
                  <c:v>8.8600000000000048</c:v>
                </c:pt>
                <c:pt idx="170">
                  <c:v>9.51</c:v>
                </c:pt>
                <c:pt idx="171">
                  <c:v>9.51</c:v>
                </c:pt>
                <c:pt idx="172">
                  <c:v>9.51</c:v>
                </c:pt>
                <c:pt idx="173">
                  <c:v>9.67</c:v>
                </c:pt>
                <c:pt idx="174">
                  <c:v>9.42</c:v>
                </c:pt>
                <c:pt idx="175">
                  <c:v>9.120000000000001</c:v>
                </c:pt>
                <c:pt idx="176">
                  <c:v>8.7900000000000009</c:v>
                </c:pt>
                <c:pt idx="177">
                  <c:v>8.83</c:v>
                </c:pt>
                <c:pt idx="178">
                  <c:v>8.66</c:v>
                </c:pt>
                <c:pt idx="179">
                  <c:v>9.120000000000001</c:v>
                </c:pt>
                <c:pt idx="180">
                  <c:v>8.2200000000000024</c:v>
                </c:pt>
                <c:pt idx="181" formatCode="0.00_);\(0.00\)">
                  <c:v>6.5</c:v>
                </c:pt>
                <c:pt idx="182">
                  <c:v>9.3500000000000068</c:v>
                </c:pt>
                <c:pt idx="183">
                  <c:v>9.25</c:v>
                </c:pt>
                <c:pt idx="184">
                  <c:v>9.2299999999999986</c:v>
                </c:pt>
                <c:pt idx="185">
                  <c:v>9.16</c:v>
                </c:pt>
                <c:pt idx="186">
                  <c:v>9.18</c:v>
                </c:pt>
                <c:pt idx="187">
                  <c:v>9.19</c:v>
                </c:pt>
                <c:pt idx="188" formatCode="0.00_);\(0.00\)">
                  <c:v>9</c:v>
                </c:pt>
                <c:pt idx="189">
                  <c:v>9.129999999999999</c:v>
                </c:pt>
                <c:pt idx="190">
                  <c:v>9.2399999999999984</c:v>
                </c:pt>
                <c:pt idx="191" formatCode="0.00_);\(0.00\)">
                  <c:v>9.3000000000000007</c:v>
                </c:pt>
                <c:pt idx="192">
                  <c:v>9.27</c:v>
                </c:pt>
                <c:pt idx="193">
                  <c:v>9.27</c:v>
                </c:pt>
                <c:pt idx="194">
                  <c:v>9.39</c:v>
                </c:pt>
                <c:pt idx="195">
                  <c:v>9.4500000000000028</c:v>
                </c:pt>
                <c:pt idx="196">
                  <c:v>9.4500000000000028</c:v>
                </c:pt>
                <c:pt idx="197">
                  <c:v>9.56</c:v>
                </c:pt>
                <c:pt idx="198">
                  <c:v>9.7100000000000009</c:v>
                </c:pt>
                <c:pt idx="199">
                  <c:v>9.7200000000000024</c:v>
                </c:pt>
                <c:pt idx="200">
                  <c:v>9.6</c:v>
                </c:pt>
                <c:pt idx="201">
                  <c:v>9.67</c:v>
                </c:pt>
                <c:pt idx="202">
                  <c:v>9.2399999999999984</c:v>
                </c:pt>
                <c:pt idx="203">
                  <c:v>8.92</c:v>
                </c:pt>
                <c:pt idx="204">
                  <c:v>8.129999999999999</c:v>
                </c:pt>
                <c:pt idx="205">
                  <c:v>6.23</c:v>
                </c:pt>
                <c:pt idx="206">
                  <c:v>9.3800000000000008</c:v>
                </c:pt>
                <c:pt idx="207">
                  <c:v>9.31</c:v>
                </c:pt>
                <c:pt idx="208">
                  <c:v>9.15</c:v>
                </c:pt>
                <c:pt idx="209">
                  <c:v>9.15</c:v>
                </c:pt>
                <c:pt idx="210">
                  <c:v>9.09</c:v>
                </c:pt>
                <c:pt idx="211">
                  <c:v>9.0400000000000009</c:v>
                </c:pt>
                <c:pt idx="212">
                  <c:v>8.99</c:v>
                </c:pt>
                <c:pt idx="213">
                  <c:v>8.83</c:v>
                </c:pt>
                <c:pt idx="214">
                  <c:v>8.3000000000000007</c:v>
                </c:pt>
                <c:pt idx="215">
                  <c:v>8.94</c:v>
                </c:pt>
                <c:pt idx="216">
                  <c:v>8.89</c:v>
                </c:pt>
                <c:pt idx="217">
                  <c:v>8.2000000000000011</c:v>
                </c:pt>
                <c:pt idx="218">
                  <c:v>9.7000000000000011</c:v>
                </c:pt>
                <c:pt idx="219">
                  <c:v>10.59</c:v>
                </c:pt>
                <c:pt idx="220">
                  <c:v>13.07</c:v>
                </c:pt>
                <c:pt idx="221">
                  <c:v>9.98</c:v>
                </c:pt>
                <c:pt idx="222">
                  <c:v>10.210000000000001</c:v>
                </c:pt>
                <c:pt idx="223">
                  <c:v>13.729999999999999</c:v>
                </c:pt>
                <c:pt idx="224">
                  <c:v>10.229999999999999</c:v>
                </c:pt>
                <c:pt idx="225">
                  <c:v>14.48</c:v>
                </c:pt>
                <c:pt idx="226">
                  <c:v>12.55</c:v>
                </c:pt>
                <c:pt idx="227">
                  <c:v>11.01</c:v>
                </c:pt>
                <c:pt idx="228">
                  <c:v>9.93</c:v>
                </c:pt>
                <c:pt idx="229">
                  <c:v>11.1</c:v>
                </c:pt>
                <c:pt idx="230">
                  <c:v>11.47</c:v>
                </c:pt>
                <c:pt idx="231">
                  <c:v>14.7</c:v>
                </c:pt>
                <c:pt idx="232">
                  <c:v>14.7</c:v>
                </c:pt>
                <c:pt idx="233">
                  <c:v>16.510000000000005</c:v>
                </c:pt>
                <c:pt idx="234">
                  <c:v>16.510000000000005</c:v>
                </c:pt>
                <c:pt idx="235">
                  <c:v>15.11</c:v>
                </c:pt>
                <c:pt idx="236">
                  <c:v>8.2100000000000009</c:v>
                </c:pt>
                <c:pt idx="237">
                  <c:v>11.33</c:v>
                </c:pt>
                <c:pt idx="238">
                  <c:v>10.639999999999999</c:v>
                </c:pt>
                <c:pt idx="239">
                  <c:v>10.54</c:v>
                </c:pt>
                <c:pt idx="240">
                  <c:v>10.54</c:v>
                </c:pt>
                <c:pt idx="241">
                  <c:v>19.7</c:v>
                </c:pt>
                <c:pt idx="242">
                  <c:v>9.39</c:v>
                </c:pt>
                <c:pt idx="243">
                  <c:v>9.92</c:v>
                </c:pt>
                <c:pt idx="244">
                  <c:v>9.9500000000000028</c:v>
                </c:pt>
                <c:pt idx="245">
                  <c:v>10.040000000000001</c:v>
                </c:pt>
                <c:pt idx="246" formatCode="0.00_);\(0.00\)">
                  <c:v>6.94</c:v>
                </c:pt>
                <c:pt idx="247" formatCode="0.00_);\(0.00\)">
                  <c:v>6.95</c:v>
                </c:pt>
                <c:pt idx="248" formatCode="0.00_);\(0.00\)">
                  <c:v>4.1599999999999975</c:v>
                </c:pt>
                <c:pt idx="249" formatCode="0.00_);\(0.00\)">
                  <c:v>4.1599999999999975</c:v>
                </c:pt>
                <c:pt idx="250" formatCode="0.00_);\(0.00\)">
                  <c:v>6.78</c:v>
                </c:pt>
                <c:pt idx="251" formatCode="0.00_);\(0.00\)">
                  <c:v>6.78</c:v>
                </c:pt>
                <c:pt idx="252" formatCode="0.00_);\(0.00\)">
                  <c:v>6.09</c:v>
                </c:pt>
                <c:pt idx="253" formatCode="0.00_);\(0.00\)">
                  <c:v>6.14</c:v>
                </c:pt>
                <c:pt idx="254" formatCode="0.00_);\(0.00\)">
                  <c:v>6.1199999999999966</c:v>
                </c:pt>
                <c:pt idx="255" formatCode="0.00_);\(0.00\)">
                  <c:v>8.56</c:v>
                </c:pt>
                <c:pt idx="256" formatCode="0.00_);\(0.00\)">
                  <c:v>8.56</c:v>
                </c:pt>
                <c:pt idx="257" formatCode="0.00_);\(0.00\)">
                  <c:v>9.3500000000000068</c:v>
                </c:pt>
                <c:pt idx="258" formatCode="0.00_);\(0.00\)">
                  <c:v>9.3500000000000068</c:v>
                </c:pt>
                <c:pt idx="259" formatCode="0.00_);\(0.00\)">
                  <c:v>11.25</c:v>
                </c:pt>
                <c:pt idx="260" formatCode="0.00_);\(0.00\)">
                  <c:v>11.25</c:v>
                </c:pt>
                <c:pt idx="261" formatCode="0.00_);\(0.00\)">
                  <c:v>18.59</c:v>
                </c:pt>
                <c:pt idx="262" formatCode="0.00_);\(0.00\)">
                  <c:v>17.84</c:v>
                </c:pt>
                <c:pt idx="263" formatCode="0.00_);\(0.00\)">
                  <c:v>17.84</c:v>
                </c:pt>
                <c:pt idx="264" formatCode="0.00_);\(0.00\)">
                  <c:v>6.99</c:v>
                </c:pt>
                <c:pt idx="265" formatCode="0.00_);\(0.00\)">
                  <c:v>7.4300000000000024</c:v>
                </c:pt>
                <c:pt idx="266" formatCode="0.00_);\(0.00\)">
                  <c:v>7.42</c:v>
                </c:pt>
                <c:pt idx="267" formatCode="0.00_);\(0.00\)">
                  <c:v>6.3</c:v>
                </c:pt>
                <c:pt idx="268" formatCode="0.00_);\(0.00\)">
                  <c:v>6.2</c:v>
                </c:pt>
                <c:pt idx="269" formatCode="0.00_);\(0.00\)">
                  <c:v>7.81</c:v>
                </c:pt>
                <c:pt idx="270" formatCode="0.00_);\(0.00\)">
                  <c:v>7.81</c:v>
                </c:pt>
                <c:pt idx="271" formatCode="0.00_);\(0.00\)">
                  <c:v>7.68</c:v>
                </c:pt>
                <c:pt idx="272" formatCode="0.00_);\(0.00\)">
                  <c:v>7.41</c:v>
                </c:pt>
                <c:pt idx="273" formatCode="0.00_);\(0.00\)">
                  <c:v>7.4300000000000024</c:v>
                </c:pt>
                <c:pt idx="274" formatCode="0.00_);\(0.00\)">
                  <c:v>7.4300000000000024</c:v>
                </c:pt>
                <c:pt idx="275" formatCode="0.00_);\(0.00\)">
                  <c:v>7.1499999999999995</c:v>
                </c:pt>
                <c:pt idx="276" formatCode="0.00_);\(0.00\)">
                  <c:v>6.58</c:v>
                </c:pt>
                <c:pt idx="277">
                  <c:v>6.58</c:v>
                </c:pt>
                <c:pt idx="278">
                  <c:v>6.98</c:v>
                </c:pt>
                <c:pt idx="279">
                  <c:v>6.71</c:v>
                </c:pt>
                <c:pt idx="280">
                  <c:v>6.46</c:v>
                </c:pt>
                <c:pt idx="281">
                  <c:v>6.26</c:v>
                </c:pt>
                <c:pt idx="282">
                  <c:v>6.52</c:v>
                </c:pt>
                <c:pt idx="283">
                  <c:v>7.01</c:v>
                </c:pt>
                <c:pt idx="284">
                  <c:v>7.01</c:v>
                </c:pt>
                <c:pt idx="285">
                  <c:v>6.96</c:v>
                </c:pt>
                <c:pt idx="286">
                  <c:v>6.6899999999999995</c:v>
                </c:pt>
                <c:pt idx="287">
                  <c:v>6.44</c:v>
                </c:pt>
                <c:pt idx="288">
                  <c:v>6.44</c:v>
                </c:pt>
                <c:pt idx="289">
                  <c:v>6.6099999999999985</c:v>
                </c:pt>
                <c:pt idx="290">
                  <c:v>5.57</c:v>
                </c:pt>
                <c:pt idx="291">
                  <c:v>5.57</c:v>
                </c:pt>
                <c:pt idx="292">
                  <c:v>6.21</c:v>
                </c:pt>
                <c:pt idx="293">
                  <c:v>6.18</c:v>
                </c:pt>
                <c:pt idx="294">
                  <c:v>6.09</c:v>
                </c:pt>
                <c:pt idx="295" formatCode="0.00_);\(0.00\)">
                  <c:v>6.1</c:v>
                </c:pt>
                <c:pt idx="296" formatCode="0.00_);\(0.00\)">
                  <c:v>6.1</c:v>
                </c:pt>
                <c:pt idx="297" formatCode="0.00_);\(0.00\)">
                  <c:v>6.1</c:v>
                </c:pt>
                <c:pt idx="298" formatCode="0.00_);\(0.00\)">
                  <c:v>6.1</c:v>
                </c:pt>
                <c:pt idx="299">
                  <c:v>5.26</c:v>
                </c:pt>
                <c:pt idx="300">
                  <c:v>5.26</c:v>
                </c:pt>
                <c:pt idx="301">
                  <c:v>5.37</c:v>
                </c:pt>
                <c:pt idx="302">
                  <c:v>5.53</c:v>
                </c:pt>
                <c:pt idx="303">
                  <c:v>5.63</c:v>
                </c:pt>
                <c:pt idx="304">
                  <c:v>5.63</c:v>
                </c:pt>
                <c:pt idx="305">
                  <c:v>6.17</c:v>
                </c:pt>
                <c:pt idx="306">
                  <c:v>6.48</c:v>
                </c:pt>
                <c:pt idx="307">
                  <c:v>6.54</c:v>
                </c:pt>
                <c:pt idx="308">
                  <c:v>6.56</c:v>
                </c:pt>
                <c:pt idx="309">
                  <c:v>6.54</c:v>
                </c:pt>
                <c:pt idx="310">
                  <c:v>6.55</c:v>
                </c:pt>
                <c:pt idx="311">
                  <c:v>6.39</c:v>
                </c:pt>
                <c:pt idx="312">
                  <c:v>6.21</c:v>
                </c:pt>
                <c:pt idx="313">
                  <c:v>6.1</c:v>
                </c:pt>
                <c:pt idx="314">
                  <c:v>6.1</c:v>
                </c:pt>
                <c:pt idx="315">
                  <c:v>5.78</c:v>
                </c:pt>
                <c:pt idx="316">
                  <c:v>5.31</c:v>
                </c:pt>
                <c:pt idx="317">
                  <c:v>5.63</c:v>
                </c:pt>
                <c:pt idx="318">
                  <c:v>5.31</c:v>
                </c:pt>
                <c:pt idx="319">
                  <c:v>5.29</c:v>
                </c:pt>
                <c:pt idx="320">
                  <c:v>5.25</c:v>
                </c:pt>
                <c:pt idx="321">
                  <c:v>5.08</c:v>
                </c:pt>
                <c:pt idx="322">
                  <c:v>4.58</c:v>
                </c:pt>
                <c:pt idx="323">
                  <c:v>4.63</c:v>
                </c:pt>
                <c:pt idx="324">
                  <c:v>4.25</c:v>
                </c:pt>
                <c:pt idx="325">
                  <c:v>4.24</c:v>
                </c:pt>
                <c:pt idx="326">
                  <c:v>4.24</c:v>
                </c:pt>
                <c:pt idx="327">
                  <c:v>4.25</c:v>
                </c:pt>
                <c:pt idx="328">
                  <c:v>3.75</c:v>
                </c:pt>
                <c:pt idx="329">
                  <c:v>4.24</c:v>
                </c:pt>
                <c:pt idx="330">
                  <c:v>4.22</c:v>
                </c:pt>
                <c:pt idx="331">
                  <c:v>4.22</c:v>
                </c:pt>
                <c:pt idx="332">
                  <c:v>4.24</c:v>
                </c:pt>
                <c:pt idx="333">
                  <c:v>4.42</c:v>
                </c:pt>
                <c:pt idx="334">
                  <c:v>4.6099999999999985</c:v>
                </c:pt>
                <c:pt idx="335">
                  <c:v>4.6499999999999995</c:v>
                </c:pt>
                <c:pt idx="336">
                  <c:v>4.2300000000000004</c:v>
                </c:pt>
                <c:pt idx="337">
                  <c:v>4.21</c:v>
                </c:pt>
                <c:pt idx="338">
                  <c:v>4.21</c:v>
                </c:pt>
                <c:pt idx="339">
                  <c:v>4.22</c:v>
                </c:pt>
                <c:pt idx="340">
                  <c:v>2.69</c:v>
                </c:pt>
                <c:pt idx="341">
                  <c:v>2.69</c:v>
                </c:pt>
                <c:pt idx="342">
                  <c:v>4.17</c:v>
                </c:pt>
                <c:pt idx="343">
                  <c:v>4.1499999999999995</c:v>
                </c:pt>
                <c:pt idx="344">
                  <c:v>4.13</c:v>
                </c:pt>
                <c:pt idx="345">
                  <c:v>4.1899999999999995</c:v>
                </c:pt>
                <c:pt idx="346">
                  <c:v>4.18</c:v>
                </c:pt>
                <c:pt idx="347">
                  <c:v>4.2300000000000004</c:v>
                </c:pt>
                <c:pt idx="348">
                  <c:v>4.1899999999999995</c:v>
                </c:pt>
                <c:pt idx="349">
                  <c:v>4.1199999999999966</c:v>
                </c:pt>
                <c:pt idx="350">
                  <c:v>4.0999999999999996</c:v>
                </c:pt>
                <c:pt idx="351">
                  <c:v>4.09</c:v>
                </c:pt>
                <c:pt idx="352">
                  <c:v>4.05</c:v>
                </c:pt>
                <c:pt idx="353">
                  <c:v>4.1099999999999985</c:v>
                </c:pt>
                <c:pt idx="354">
                  <c:v>4.1099999999999985</c:v>
                </c:pt>
                <c:pt idx="355">
                  <c:v>4.09</c:v>
                </c:pt>
                <c:pt idx="356">
                  <c:v>4.09</c:v>
                </c:pt>
                <c:pt idx="357">
                  <c:v>4.09</c:v>
                </c:pt>
                <c:pt idx="358">
                  <c:v>4.1599999999999975</c:v>
                </c:pt>
                <c:pt idx="359">
                  <c:v>4.08</c:v>
                </c:pt>
                <c:pt idx="360">
                  <c:v>4.13</c:v>
                </c:pt>
                <c:pt idx="361">
                  <c:v>4.1199999999999966</c:v>
                </c:pt>
                <c:pt idx="362">
                  <c:v>4.33</c:v>
                </c:pt>
                <c:pt idx="363">
                  <c:v>4.33</c:v>
                </c:pt>
                <c:pt idx="364">
                  <c:v>4.4300000000000024</c:v>
                </c:pt>
                <c:pt idx="365">
                  <c:v>4.4300000000000024</c:v>
                </c:pt>
                <c:pt idx="366">
                  <c:v>4.09</c:v>
                </c:pt>
                <c:pt idx="367">
                  <c:v>4.07</c:v>
                </c:pt>
                <c:pt idx="368">
                  <c:v>4.07</c:v>
                </c:pt>
                <c:pt idx="369">
                  <c:v>4.07</c:v>
                </c:pt>
                <c:pt idx="370">
                  <c:v>4.1099999999999985</c:v>
                </c:pt>
                <c:pt idx="371">
                  <c:v>4.08</c:v>
                </c:pt>
                <c:pt idx="372">
                  <c:v>4.07</c:v>
                </c:pt>
                <c:pt idx="373">
                  <c:v>4.07</c:v>
                </c:pt>
                <c:pt idx="374">
                  <c:v>3.64</c:v>
                </c:pt>
                <c:pt idx="375">
                  <c:v>3.58</c:v>
                </c:pt>
                <c:pt idx="376">
                  <c:v>3.4899999999999998</c:v>
                </c:pt>
                <c:pt idx="377">
                  <c:v>3.58</c:v>
                </c:pt>
                <c:pt idx="378">
                  <c:v>3.58</c:v>
                </c:pt>
                <c:pt idx="379">
                  <c:v>3.58</c:v>
                </c:pt>
                <c:pt idx="380">
                  <c:v>3.59</c:v>
                </c:pt>
                <c:pt idx="381">
                  <c:v>3.77</c:v>
                </c:pt>
                <c:pt idx="382">
                  <c:v>4.2699999999999996</c:v>
                </c:pt>
                <c:pt idx="383">
                  <c:v>4.08</c:v>
                </c:pt>
                <c:pt idx="384">
                  <c:v>4.33</c:v>
                </c:pt>
                <c:pt idx="385">
                  <c:v>4.57</c:v>
                </c:pt>
                <c:pt idx="386">
                  <c:v>4.78</c:v>
                </c:pt>
                <c:pt idx="387">
                  <c:v>4.78</c:v>
                </c:pt>
                <c:pt idx="388">
                  <c:v>4.1499999999999995</c:v>
                </c:pt>
                <c:pt idx="389">
                  <c:v>4.57</c:v>
                </c:pt>
                <c:pt idx="390">
                  <c:v>4.21</c:v>
                </c:pt>
                <c:pt idx="391">
                  <c:v>4.17</c:v>
                </c:pt>
                <c:pt idx="392">
                  <c:v>4.6599999999999975</c:v>
                </c:pt>
                <c:pt idx="393">
                  <c:v>4.6599999999999975</c:v>
                </c:pt>
                <c:pt idx="394">
                  <c:v>4.5599999999999996</c:v>
                </c:pt>
                <c:pt idx="395">
                  <c:v>4.75</c:v>
                </c:pt>
                <c:pt idx="396">
                  <c:v>4.9800000000000004</c:v>
                </c:pt>
                <c:pt idx="397">
                  <c:v>4.37</c:v>
                </c:pt>
                <c:pt idx="398">
                  <c:v>4.37</c:v>
                </c:pt>
                <c:pt idx="399">
                  <c:v>1.87</c:v>
                </c:pt>
                <c:pt idx="400">
                  <c:v>3.56</c:v>
                </c:pt>
                <c:pt idx="401">
                  <c:v>3.56</c:v>
                </c:pt>
                <c:pt idx="402">
                  <c:v>3.44</c:v>
                </c:pt>
                <c:pt idx="403" formatCode="0.00">
                  <c:v>3.5</c:v>
                </c:pt>
                <c:pt idx="404" formatCode="0.00">
                  <c:v>3.5</c:v>
                </c:pt>
                <c:pt idx="405">
                  <c:v>3.54</c:v>
                </c:pt>
                <c:pt idx="406">
                  <c:v>3.52</c:v>
                </c:pt>
                <c:pt idx="407">
                  <c:v>3.52</c:v>
                </c:pt>
                <c:pt idx="408">
                  <c:v>3.4899999999999998</c:v>
                </c:pt>
                <c:pt idx="409" formatCode="0.00">
                  <c:v>3.4899999999999998</c:v>
                </c:pt>
                <c:pt idx="410" formatCode="0.00">
                  <c:v>3.4699999999999998</c:v>
                </c:pt>
                <c:pt idx="411" formatCode="0.00">
                  <c:v>2.17</c:v>
                </c:pt>
                <c:pt idx="412" formatCode="0.00">
                  <c:v>3.48</c:v>
                </c:pt>
                <c:pt idx="413" formatCode="0.00">
                  <c:v>3.46</c:v>
                </c:pt>
                <c:pt idx="414" formatCode="0.00">
                  <c:v>3.25</c:v>
                </c:pt>
                <c:pt idx="415" formatCode="0.00">
                  <c:v>3.25</c:v>
                </c:pt>
                <c:pt idx="416" formatCode="0.00">
                  <c:v>3.24</c:v>
                </c:pt>
                <c:pt idx="417" formatCode="0.00">
                  <c:v>3.23</c:v>
                </c:pt>
                <c:pt idx="418" formatCode="0.00">
                  <c:v>3.24</c:v>
                </c:pt>
                <c:pt idx="419" formatCode="0.00">
                  <c:v>3.24</c:v>
                </c:pt>
                <c:pt idx="420" formatCode="0.00">
                  <c:v>3.2800000000000002</c:v>
                </c:pt>
                <c:pt idx="421" formatCode="0.00">
                  <c:v>3.2800000000000002</c:v>
                </c:pt>
                <c:pt idx="422" formatCode="0.00">
                  <c:v>3.2800000000000002</c:v>
                </c:pt>
                <c:pt idx="423" formatCode="0.00">
                  <c:v>3.01</c:v>
                </c:pt>
                <c:pt idx="424" formatCode="0.00">
                  <c:v>3.23</c:v>
                </c:pt>
                <c:pt idx="425" formatCode="0.00">
                  <c:v>3.18</c:v>
                </c:pt>
                <c:pt idx="426" formatCode="0.00">
                  <c:v>2.9899999999999998</c:v>
                </c:pt>
                <c:pt idx="427" formatCode="0.00">
                  <c:v>3.06</c:v>
                </c:pt>
                <c:pt idx="428" formatCode="0.00">
                  <c:v>3.15</c:v>
                </c:pt>
                <c:pt idx="429" formatCode="0.00">
                  <c:v>3.15</c:v>
                </c:pt>
                <c:pt idx="430" formatCode="0.00">
                  <c:v>3.19</c:v>
                </c:pt>
                <c:pt idx="431" formatCode="0.00">
                  <c:v>3.2</c:v>
                </c:pt>
                <c:pt idx="432" formatCode="0.00">
                  <c:v>3.2</c:v>
                </c:pt>
                <c:pt idx="433" formatCode="0.00">
                  <c:v>3.2</c:v>
                </c:pt>
                <c:pt idx="434" formatCode="0.00">
                  <c:v>3.21</c:v>
                </c:pt>
                <c:pt idx="435" formatCode="0.00">
                  <c:v>3.12</c:v>
                </c:pt>
                <c:pt idx="436" formatCode="0.00">
                  <c:v>3.18</c:v>
                </c:pt>
                <c:pt idx="437" formatCode="0.00">
                  <c:v>3.2</c:v>
                </c:pt>
                <c:pt idx="438" formatCode="0.00">
                  <c:v>3.2</c:v>
                </c:pt>
                <c:pt idx="439" formatCode="0.00">
                  <c:v>3.21</c:v>
                </c:pt>
                <c:pt idx="440" formatCode="0.00">
                  <c:v>3.13</c:v>
                </c:pt>
                <c:pt idx="441" formatCode="0.00">
                  <c:v>3.24</c:v>
                </c:pt>
                <c:pt idx="442" formatCode="0.00">
                  <c:v>3.19</c:v>
                </c:pt>
                <c:pt idx="443" formatCode="0.00">
                  <c:v>3.22</c:v>
                </c:pt>
                <c:pt idx="444" formatCode="0.00">
                  <c:v>3.22</c:v>
                </c:pt>
                <c:pt idx="445" formatCode="0.00">
                  <c:v>3.24</c:v>
                </c:pt>
                <c:pt idx="446" formatCode="0.00">
                  <c:v>3.23</c:v>
                </c:pt>
                <c:pt idx="447" formatCode="0.00">
                  <c:v>3.18</c:v>
                </c:pt>
                <c:pt idx="448" formatCode="0.00">
                  <c:v>3.24</c:v>
                </c:pt>
                <c:pt idx="449" formatCode="0.00">
                  <c:v>3.24</c:v>
                </c:pt>
                <c:pt idx="450" formatCode="0.00">
                  <c:v>3.23</c:v>
                </c:pt>
                <c:pt idx="451" formatCode="0.00">
                  <c:v>3.23</c:v>
                </c:pt>
                <c:pt idx="452" formatCode="0.00">
                  <c:v>3.18</c:v>
                </c:pt>
                <c:pt idx="453" formatCode="0.00">
                  <c:v>3.17</c:v>
                </c:pt>
                <c:pt idx="454" formatCode="0.00">
                  <c:v>3.23</c:v>
                </c:pt>
                <c:pt idx="455" formatCode="0.00">
                  <c:v>3.24</c:v>
                </c:pt>
                <c:pt idx="456" formatCode="0.00">
                  <c:v>3.24</c:v>
                </c:pt>
                <c:pt idx="457" formatCode="0.00">
                  <c:v>3.24</c:v>
                </c:pt>
                <c:pt idx="458" formatCode="0.00">
                  <c:v>3.23</c:v>
                </c:pt>
                <c:pt idx="459" formatCode="0.00">
                  <c:v>3.07</c:v>
                </c:pt>
                <c:pt idx="460" formatCode="0.00">
                  <c:v>3.24</c:v>
                </c:pt>
                <c:pt idx="461" formatCode="0.00">
                  <c:v>3.2600000000000002</c:v>
                </c:pt>
                <c:pt idx="462" formatCode="0.00">
                  <c:v>3.23</c:v>
                </c:pt>
                <c:pt idx="463" formatCode="0.00">
                  <c:v>3.24</c:v>
                </c:pt>
                <c:pt idx="464" formatCode="0.00">
                  <c:v>3.2</c:v>
                </c:pt>
                <c:pt idx="465" formatCode="0.00">
                  <c:v>3.2</c:v>
                </c:pt>
                <c:pt idx="466" formatCode="0.00">
                  <c:v>3.22</c:v>
                </c:pt>
                <c:pt idx="467" formatCode="0.00">
                  <c:v>3.23</c:v>
                </c:pt>
                <c:pt idx="468" formatCode="0.00">
                  <c:v>3.25</c:v>
                </c:pt>
                <c:pt idx="469" formatCode="0.00">
                  <c:v>3.23</c:v>
                </c:pt>
                <c:pt idx="470" formatCode="0.00">
                  <c:v>3.23</c:v>
                </c:pt>
                <c:pt idx="471" formatCode="0.00">
                  <c:v>3.2</c:v>
                </c:pt>
                <c:pt idx="472" formatCode="0.00">
                  <c:v>3.24</c:v>
                </c:pt>
                <c:pt idx="473" formatCode="0.00">
                  <c:v>3.24</c:v>
                </c:pt>
                <c:pt idx="474" formatCode="0.00">
                  <c:v>3.18</c:v>
                </c:pt>
                <c:pt idx="475" formatCode="0.00">
                  <c:v>3.13</c:v>
                </c:pt>
                <c:pt idx="476" formatCode="0.00">
                  <c:v>3.22</c:v>
                </c:pt>
                <c:pt idx="477" formatCode="0.00">
                  <c:v>3.17</c:v>
                </c:pt>
                <c:pt idx="478" formatCode="0.00">
                  <c:v>3.13</c:v>
                </c:pt>
                <c:pt idx="479" formatCode="0.00">
                  <c:v>3.16</c:v>
                </c:pt>
                <c:pt idx="480" formatCode="0.00">
                  <c:v>3.17</c:v>
                </c:pt>
                <c:pt idx="481" formatCode="0.00">
                  <c:v>3.21</c:v>
                </c:pt>
                <c:pt idx="482" formatCode="0.00">
                  <c:v>3.25</c:v>
                </c:pt>
                <c:pt idx="483" formatCode="0.00">
                  <c:v>3.23</c:v>
                </c:pt>
                <c:pt idx="484" formatCode="0.00">
                  <c:v>3.23</c:v>
                </c:pt>
                <c:pt idx="485" formatCode="0.00">
                  <c:v>3.22</c:v>
                </c:pt>
                <c:pt idx="486" formatCode="0.00">
                  <c:v>3.2</c:v>
                </c:pt>
                <c:pt idx="487" formatCode="0.00">
                  <c:v>3.19</c:v>
                </c:pt>
                <c:pt idx="488" formatCode="0.00">
                  <c:v>3.25</c:v>
                </c:pt>
                <c:pt idx="489" formatCode="0.00">
                  <c:v>3.24</c:v>
                </c:pt>
                <c:pt idx="490" formatCode="0.00">
                  <c:v>3.25</c:v>
                </c:pt>
                <c:pt idx="491" formatCode="0.00">
                  <c:v>3.24</c:v>
                </c:pt>
                <c:pt idx="492" formatCode="0.00">
                  <c:v>3.24</c:v>
                </c:pt>
                <c:pt idx="493" formatCode="0.00">
                  <c:v>3.25</c:v>
                </c:pt>
                <c:pt idx="494" formatCode="0.00">
                  <c:v>3.27</c:v>
                </c:pt>
                <c:pt idx="495" formatCode="0.00">
                  <c:v>3.24</c:v>
                </c:pt>
                <c:pt idx="496" formatCode="0.00">
                  <c:v>3.21</c:v>
                </c:pt>
                <c:pt idx="497" formatCode="0.00">
                  <c:v>3.19</c:v>
                </c:pt>
                <c:pt idx="498" formatCode="0.00">
                  <c:v>3.2</c:v>
                </c:pt>
                <c:pt idx="499" formatCode="0.00">
                  <c:v>3.16</c:v>
                </c:pt>
                <c:pt idx="500" formatCode="0.00">
                  <c:v>3.2800000000000002</c:v>
                </c:pt>
                <c:pt idx="501" formatCode="0.00">
                  <c:v>3.22</c:v>
                </c:pt>
                <c:pt idx="502" formatCode="0.00">
                  <c:v>3.22</c:v>
                </c:pt>
                <c:pt idx="503" formatCode="0.00">
                  <c:v>3.23</c:v>
                </c:pt>
                <c:pt idx="504" formatCode="0.00">
                  <c:v>3.03</c:v>
                </c:pt>
                <c:pt idx="505" formatCode="0.00">
                  <c:v>3.32</c:v>
                </c:pt>
                <c:pt idx="506" formatCode="0.00">
                  <c:v>3.3499999999999988</c:v>
                </c:pt>
                <c:pt idx="507" formatCode="0.00">
                  <c:v>3.22</c:v>
                </c:pt>
                <c:pt idx="508" formatCode="0.00">
                  <c:v>3.21</c:v>
                </c:pt>
                <c:pt idx="509" formatCode="0.00">
                  <c:v>3.22</c:v>
                </c:pt>
                <c:pt idx="510" formatCode="0.00">
                  <c:v>3.19</c:v>
                </c:pt>
                <c:pt idx="511" formatCode="0.00">
                  <c:v>3.22</c:v>
                </c:pt>
                <c:pt idx="512" formatCode="0.00">
                  <c:v>3.22</c:v>
                </c:pt>
                <c:pt idx="513">
                  <c:v>3.23</c:v>
                </c:pt>
                <c:pt idx="514">
                  <c:v>3.24</c:v>
                </c:pt>
                <c:pt idx="515">
                  <c:v>3.24</c:v>
                </c:pt>
                <c:pt idx="516">
                  <c:v>3.23</c:v>
                </c:pt>
                <c:pt idx="517">
                  <c:v>3.23</c:v>
                </c:pt>
                <c:pt idx="518">
                  <c:v>3.04</c:v>
                </c:pt>
                <c:pt idx="519">
                  <c:v>3.24</c:v>
                </c:pt>
                <c:pt idx="520">
                  <c:v>3.24</c:v>
                </c:pt>
                <c:pt idx="521">
                  <c:v>3.24</c:v>
                </c:pt>
                <c:pt idx="522">
                  <c:v>3.11</c:v>
                </c:pt>
                <c:pt idx="523" formatCode="0.00">
                  <c:v>3.2</c:v>
                </c:pt>
                <c:pt idx="524">
                  <c:v>3.27</c:v>
                </c:pt>
                <c:pt idx="525">
                  <c:v>3.23</c:v>
                </c:pt>
                <c:pt idx="526">
                  <c:v>3.24</c:v>
                </c:pt>
                <c:pt idx="527">
                  <c:v>3.23</c:v>
                </c:pt>
                <c:pt idx="528">
                  <c:v>3.22</c:v>
                </c:pt>
                <c:pt idx="529">
                  <c:v>3.24</c:v>
                </c:pt>
                <c:pt idx="530">
                  <c:v>3.3299999999999987</c:v>
                </c:pt>
                <c:pt idx="531">
                  <c:v>3.23</c:v>
                </c:pt>
                <c:pt idx="532">
                  <c:v>3.22</c:v>
                </c:pt>
                <c:pt idx="533">
                  <c:v>3.21</c:v>
                </c:pt>
                <c:pt idx="534">
                  <c:v>3.23</c:v>
                </c:pt>
                <c:pt idx="535">
                  <c:v>3.21</c:v>
                </c:pt>
                <c:pt idx="536">
                  <c:v>3.2600000000000002</c:v>
                </c:pt>
                <c:pt idx="537">
                  <c:v>3.25</c:v>
                </c:pt>
                <c:pt idx="538">
                  <c:v>3.24</c:v>
                </c:pt>
                <c:pt idx="539">
                  <c:v>3.27</c:v>
                </c:pt>
                <c:pt idx="540">
                  <c:v>3.2600000000000002</c:v>
                </c:pt>
                <c:pt idx="541">
                  <c:v>3.27</c:v>
                </c:pt>
                <c:pt idx="542">
                  <c:v>3.71</c:v>
                </c:pt>
                <c:pt idx="543">
                  <c:v>3.71</c:v>
                </c:pt>
                <c:pt idx="544">
                  <c:v>3.25</c:v>
                </c:pt>
                <c:pt idx="545">
                  <c:v>3.2600000000000002</c:v>
                </c:pt>
                <c:pt idx="546">
                  <c:v>3.24</c:v>
                </c:pt>
                <c:pt idx="547">
                  <c:v>3.23</c:v>
                </c:pt>
                <c:pt idx="548">
                  <c:v>3.3499999999999988</c:v>
                </c:pt>
                <c:pt idx="549">
                  <c:v>3.3499999999999988</c:v>
                </c:pt>
                <c:pt idx="550">
                  <c:v>3.38</c:v>
                </c:pt>
                <c:pt idx="551">
                  <c:v>3.24</c:v>
                </c:pt>
                <c:pt idx="552">
                  <c:v>3.24</c:v>
                </c:pt>
                <c:pt idx="553">
                  <c:v>1.9600000000000024</c:v>
                </c:pt>
                <c:pt idx="554">
                  <c:v>3.13</c:v>
                </c:pt>
                <c:pt idx="555">
                  <c:v>3.21</c:v>
                </c:pt>
                <c:pt idx="556">
                  <c:v>3.23</c:v>
                </c:pt>
                <c:pt idx="557">
                  <c:v>3.24</c:v>
                </c:pt>
                <c:pt idx="558">
                  <c:v>3.14</c:v>
                </c:pt>
                <c:pt idx="559">
                  <c:v>3.8899999999999997</c:v>
                </c:pt>
                <c:pt idx="560">
                  <c:v>3.2800000000000002</c:v>
                </c:pt>
                <c:pt idx="561">
                  <c:v>3.2800000000000002</c:v>
                </c:pt>
                <c:pt idx="562">
                  <c:v>3.27</c:v>
                </c:pt>
                <c:pt idx="563">
                  <c:v>3.27</c:v>
                </c:pt>
                <c:pt idx="564">
                  <c:v>3.2600000000000002</c:v>
                </c:pt>
                <c:pt idx="565">
                  <c:v>3.2600000000000002</c:v>
                </c:pt>
                <c:pt idx="566">
                  <c:v>3.2600000000000002</c:v>
                </c:pt>
                <c:pt idx="567">
                  <c:v>3.22</c:v>
                </c:pt>
                <c:pt idx="568">
                  <c:v>3.25</c:v>
                </c:pt>
                <c:pt idx="569">
                  <c:v>3.23</c:v>
                </c:pt>
                <c:pt idx="570">
                  <c:v>3.12</c:v>
                </c:pt>
                <c:pt idx="571">
                  <c:v>3.25</c:v>
                </c:pt>
                <c:pt idx="572">
                  <c:v>3.25</c:v>
                </c:pt>
                <c:pt idx="573">
                  <c:v>3.2600000000000002</c:v>
                </c:pt>
                <c:pt idx="574">
                  <c:v>3.25</c:v>
                </c:pt>
                <c:pt idx="575">
                  <c:v>3.25</c:v>
                </c:pt>
                <c:pt idx="576">
                  <c:v>3.24</c:v>
                </c:pt>
                <c:pt idx="577">
                  <c:v>2.58</c:v>
                </c:pt>
                <c:pt idx="578">
                  <c:v>2.58</c:v>
                </c:pt>
                <c:pt idx="579" formatCode="0.00;[Red]0.00">
                  <c:v>3.2</c:v>
                </c:pt>
                <c:pt idx="580">
                  <c:v>3.18</c:v>
                </c:pt>
                <c:pt idx="581">
                  <c:v>3.21</c:v>
                </c:pt>
                <c:pt idx="582">
                  <c:v>3.18</c:v>
                </c:pt>
                <c:pt idx="583">
                  <c:v>3.27</c:v>
                </c:pt>
                <c:pt idx="584">
                  <c:v>3.24</c:v>
                </c:pt>
                <c:pt idx="585">
                  <c:v>3.23</c:v>
                </c:pt>
                <c:pt idx="586">
                  <c:v>3.23</c:v>
                </c:pt>
                <c:pt idx="587">
                  <c:v>3.23</c:v>
                </c:pt>
                <c:pt idx="588">
                  <c:v>3.25</c:v>
                </c:pt>
                <c:pt idx="589" formatCode="0.00">
                  <c:v>3.2600000000000002</c:v>
                </c:pt>
                <c:pt idx="590" formatCode="0.00">
                  <c:v>3.25</c:v>
                </c:pt>
                <c:pt idx="591" formatCode="0.00">
                  <c:v>3.25</c:v>
                </c:pt>
                <c:pt idx="592" formatCode="0.00">
                  <c:v>3.2600000000000002</c:v>
                </c:pt>
                <c:pt idx="593" formatCode="0.00">
                  <c:v>3.24</c:v>
                </c:pt>
                <c:pt idx="594" formatCode="0.00">
                  <c:v>3.19</c:v>
                </c:pt>
                <c:pt idx="595" formatCode="0.00">
                  <c:v>3.25</c:v>
                </c:pt>
                <c:pt idx="596" formatCode="0.00">
                  <c:v>3.24</c:v>
                </c:pt>
                <c:pt idx="597" formatCode="0.00">
                  <c:v>3.23</c:v>
                </c:pt>
                <c:pt idx="598" formatCode="0.00">
                  <c:v>3.23</c:v>
                </c:pt>
                <c:pt idx="599" formatCode="0.00">
                  <c:v>3.22</c:v>
                </c:pt>
                <c:pt idx="600" formatCode="0.00">
                  <c:v>3.23</c:v>
                </c:pt>
                <c:pt idx="601" formatCode="0.00">
                  <c:v>3.23</c:v>
                </c:pt>
                <c:pt idx="602" formatCode="0.00">
                  <c:v>3.23</c:v>
                </c:pt>
                <c:pt idx="603" formatCode="0.00">
                  <c:v>3.21</c:v>
                </c:pt>
                <c:pt idx="604" formatCode="0.00">
                  <c:v>3.19</c:v>
                </c:pt>
                <c:pt idx="605" formatCode="0.00">
                  <c:v>3.19</c:v>
                </c:pt>
                <c:pt idx="606" formatCode="0.00">
                  <c:v>3.2</c:v>
                </c:pt>
                <c:pt idx="607" formatCode="0.00">
                  <c:v>3.04</c:v>
                </c:pt>
                <c:pt idx="608" formatCode="0.00">
                  <c:v>3.22</c:v>
                </c:pt>
                <c:pt idx="609" formatCode="0.00">
                  <c:v>3.23</c:v>
                </c:pt>
                <c:pt idx="610" formatCode="0.00">
                  <c:v>3.22</c:v>
                </c:pt>
                <c:pt idx="611" formatCode="0.00">
                  <c:v>3.21</c:v>
                </c:pt>
                <c:pt idx="612" formatCode="0.00">
                  <c:v>3.22</c:v>
                </c:pt>
                <c:pt idx="613" formatCode="0.00">
                  <c:v>3.18</c:v>
                </c:pt>
                <c:pt idx="614" formatCode="0.00">
                  <c:v>3.23</c:v>
                </c:pt>
                <c:pt idx="615" formatCode="0.00">
                  <c:v>3.25</c:v>
                </c:pt>
                <c:pt idx="616" formatCode="0.00">
                  <c:v>3.2600000000000002</c:v>
                </c:pt>
                <c:pt idx="617" formatCode="0.00">
                  <c:v>3.4899999999999998</c:v>
                </c:pt>
                <c:pt idx="618" formatCode="0.00">
                  <c:v>3.4</c:v>
                </c:pt>
                <c:pt idx="619" formatCode="0.00">
                  <c:v>3.25</c:v>
                </c:pt>
                <c:pt idx="620" formatCode="0.00">
                  <c:v>3.27</c:v>
                </c:pt>
                <c:pt idx="621" formatCode="0.00">
                  <c:v>3.27</c:v>
                </c:pt>
                <c:pt idx="622" formatCode="0.00">
                  <c:v>3.3</c:v>
                </c:pt>
                <c:pt idx="623" formatCode="0.00">
                  <c:v>3.4699999999999998</c:v>
                </c:pt>
                <c:pt idx="624" formatCode="0.00">
                  <c:v>3.4699999999999998</c:v>
                </c:pt>
                <c:pt idx="625" formatCode="0.00">
                  <c:v>3.05</c:v>
                </c:pt>
                <c:pt idx="626" formatCode="0.00">
                  <c:v>3.05</c:v>
                </c:pt>
                <c:pt idx="627" formatCode="0.00">
                  <c:v>3.3</c:v>
                </c:pt>
                <c:pt idx="628" formatCode="0.00">
                  <c:v>3.3899999999999997</c:v>
                </c:pt>
                <c:pt idx="629" formatCode="0.00">
                  <c:v>3.51</c:v>
                </c:pt>
                <c:pt idx="630" formatCode="0.00">
                  <c:v>3.2800000000000002</c:v>
                </c:pt>
                <c:pt idx="631" formatCode="0.00">
                  <c:v>3.36</c:v>
                </c:pt>
                <c:pt idx="632" formatCode="0.00">
                  <c:v>3.29</c:v>
                </c:pt>
                <c:pt idx="633" formatCode="0.00">
                  <c:v>3.2800000000000002</c:v>
                </c:pt>
                <c:pt idx="634" formatCode="0.00">
                  <c:v>3.27</c:v>
                </c:pt>
                <c:pt idx="635" formatCode="0.00">
                  <c:v>3.4299999999999997</c:v>
                </c:pt>
                <c:pt idx="636" formatCode="0.00">
                  <c:v>3.29</c:v>
                </c:pt>
                <c:pt idx="637" formatCode="0.00">
                  <c:v>3.2600000000000002</c:v>
                </c:pt>
                <c:pt idx="638" formatCode="0.00">
                  <c:v>3.3</c:v>
                </c:pt>
                <c:pt idx="639" formatCode="0.00">
                  <c:v>3.2800000000000002</c:v>
                </c:pt>
                <c:pt idx="640" formatCode="0.00">
                  <c:v>3.27</c:v>
                </c:pt>
                <c:pt idx="641" formatCode="0.00">
                  <c:v>3.2600000000000002</c:v>
                </c:pt>
                <c:pt idx="642" formatCode="0.00">
                  <c:v>3.23</c:v>
                </c:pt>
                <c:pt idx="643" formatCode="0.00">
                  <c:v>3.3099999999999987</c:v>
                </c:pt>
                <c:pt idx="644" formatCode="0.00">
                  <c:v>3.2600000000000002</c:v>
                </c:pt>
                <c:pt idx="645" formatCode="0.00">
                  <c:v>3.2600000000000002</c:v>
                </c:pt>
                <c:pt idx="646" formatCode="0.00">
                  <c:v>3.23</c:v>
                </c:pt>
                <c:pt idx="647" formatCode="0.00">
                  <c:v>3.23</c:v>
                </c:pt>
                <c:pt idx="648" formatCode="0.00">
                  <c:v>3.23</c:v>
                </c:pt>
                <c:pt idx="649" formatCode="0.00">
                  <c:v>2.9</c:v>
                </c:pt>
                <c:pt idx="650" formatCode="0.00">
                  <c:v>3.23</c:v>
                </c:pt>
                <c:pt idx="651" formatCode="0.00">
                  <c:v>3.23</c:v>
                </c:pt>
                <c:pt idx="652" formatCode="0.00">
                  <c:v>3.22</c:v>
                </c:pt>
                <c:pt idx="653" formatCode="0.00">
                  <c:v>3.19</c:v>
                </c:pt>
                <c:pt idx="654" formatCode="0.00">
                  <c:v>3.2</c:v>
                </c:pt>
                <c:pt idx="655" formatCode="0.00">
                  <c:v>2.96</c:v>
                </c:pt>
                <c:pt idx="656" formatCode="0.00">
                  <c:v>3.21</c:v>
                </c:pt>
                <c:pt idx="657" formatCode="0.00">
                  <c:v>3.13</c:v>
                </c:pt>
                <c:pt idx="658" formatCode="0.00">
                  <c:v>3.14</c:v>
                </c:pt>
                <c:pt idx="659" formatCode="0.00">
                  <c:v>3.12</c:v>
                </c:pt>
                <c:pt idx="660" formatCode="0.00">
                  <c:v>3.16</c:v>
                </c:pt>
                <c:pt idx="661" formatCode="0.00">
                  <c:v>2.7</c:v>
                </c:pt>
                <c:pt idx="662" formatCode="0.00">
                  <c:v>3.2</c:v>
                </c:pt>
                <c:pt idx="663" formatCode="0.00">
                  <c:v>3.21</c:v>
                </c:pt>
                <c:pt idx="664" formatCode="0.00">
                  <c:v>3.2</c:v>
                </c:pt>
                <c:pt idx="665" formatCode="0.00">
                  <c:v>3.23</c:v>
                </c:pt>
                <c:pt idx="666" formatCode="0.00">
                  <c:v>3.23</c:v>
                </c:pt>
                <c:pt idx="667" formatCode="0.00">
                  <c:v>3.24</c:v>
                </c:pt>
                <c:pt idx="668" formatCode="0.00">
                  <c:v>3.2600000000000002</c:v>
                </c:pt>
                <c:pt idx="669" formatCode="0.00">
                  <c:v>3.25</c:v>
                </c:pt>
                <c:pt idx="670" formatCode="0.00">
                  <c:v>3.24</c:v>
                </c:pt>
                <c:pt idx="671" formatCode="0.00">
                  <c:v>3.2800000000000002</c:v>
                </c:pt>
                <c:pt idx="672" formatCode="0.00">
                  <c:v>3.2800000000000002</c:v>
                </c:pt>
                <c:pt idx="673" formatCode="0.00">
                  <c:v>2.9499999999999997</c:v>
                </c:pt>
                <c:pt idx="674" formatCode="0.00">
                  <c:v>3.27</c:v>
                </c:pt>
                <c:pt idx="675" formatCode="0.00">
                  <c:v>3.23</c:v>
                </c:pt>
                <c:pt idx="676" formatCode="0.00">
                  <c:v>3.23</c:v>
                </c:pt>
                <c:pt idx="677" formatCode="0.00">
                  <c:v>3.23</c:v>
                </c:pt>
                <c:pt idx="678" formatCode="0.00">
                  <c:v>3.27</c:v>
                </c:pt>
                <c:pt idx="679" formatCode="0.00">
                  <c:v>3.27</c:v>
                </c:pt>
                <c:pt idx="680" formatCode="0.00">
                  <c:v>3.27</c:v>
                </c:pt>
                <c:pt idx="681" formatCode="0.00">
                  <c:v>3.29</c:v>
                </c:pt>
                <c:pt idx="682" formatCode="0.00">
                  <c:v>3.27</c:v>
                </c:pt>
                <c:pt idx="683" formatCode="0.00">
                  <c:v>3.25</c:v>
                </c:pt>
                <c:pt idx="684" formatCode="0.00">
                  <c:v>3.23</c:v>
                </c:pt>
                <c:pt idx="685" formatCode="0.00">
                  <c:v>3.16</c:v>
                </c:pt>
                <c:pt idx="686" formatCode="0.00">
                  <c:v>3.23</c:v>
                </c:pt>
                <c:pt idx="687" formatCode="0.00">
                  <c:v>3.27</c:v>
                </c:pt>
                <c:pt idx="688" formatCode="0.00">
                  <c:v>3.2800000000000002</c:v>
                </c:pt>
                <c:pt idx="689" formatCode="0.00">
                  <c:v>3.2600000000000002</c:v>
                </c:pt>
                <c:pt idx="690" formatCode="0.00">
                  <c:v>3.2800000000000002</c:v>
                </c:pt>
                <c:pt idx="691" formatCode="0.00">
                  <c:v>3.25</c:v>
                </c:pt>
                <c:pt idx="692" formatCode="0.00">
                  <c:v>3.7</c:v>
                </c:pt>
                <c:pt idx="693" formatCode="0.00">
                  <c:v>3.7</c:v>
                </c:pt>
                <c:pt idx="694" formatCode="0.00">
                  <c:v>3.69</c:v>
                </c:pt>
                <c:pt idx="695" formatCode="0.00">
                  <c:v>3.34</c:v>
                </c:pt>
                <c:pt idx="696" formatCode="0.00">
                  <c:v>3.46</c:v>
                </c:pt>
                <c:pt idx="697" formatCode="0.00">
                  <c:v>3.06</c:v>
                </c:pt>
                <c:pt idx="698" formatCode="0.00">
                  <c:v>3.61</c:v>
                </c:pt>
                <c:pt idx="699" formatCode="0.00">
                  <c:v>3.7</c:v>
                </c:pt>
                <c:pt idx="700" formatCode="0.00">
                  <c:v>3.7</c:v>
                </c:pt>
                <c:pt idx="701" formatCode="0.00">
                  <c:v>3.79</c:v>
                </c:pt>
                <c:pt idx="702" formatCode="0.00">
                  <c:v>3.77</c:v>
                </c:pt>
                <c:pt idx="703" formatCode="0.00">
                  <c:v>3.8299999999999987</c:v>
                </c:pt>
                <c:pt idx="704" formatCode="0.00">
                  <c:v>3.9299999999999997</c:v>
                </c:pt>
                <c:pt idx="705" formatCode="0.00">
                  <c:v>4.29</c:v>
                </c:pt>
                <c:pt idx="706" formatCode="0.00">
                  <c:v>4.9000000000000004</c:v>
                </c:pt>
                <c:pt idx="707" formatCode="0.00">
                  <c:v>2.8</c:v>
                </c:pt>
                <c:pt idx="708" formatCode="0.00">
                  <c:v>3.4</c:v>
                </c:pt>
                <c:pt idx="709" formatCode="0.00">
                  <c:v>3.22</c:v>
                </c:pt>
                <c:pt idx="710" formatCode="0.00">
                  <c:v>3.21</c:v>
                </c:pt>
                <c:pt idx="711" formatCode="0.00">
                  <c:v>3.24</c:v>
                </c:pt>
                <c:pt idx="712" formatCode="0.00">
                  <c:v>3.3</c:v>
                </c:pt>
                <c:pt idx="713" formatCode="0.00">
                  <c:v>3.55</c:v>
                </c:pt>
                <c:pt idx="714" formatCode="0.00">
                  <c:v>3.55</c:v>
                </c:pt>
                <c:pt idx="715" formatCode="0.00">
                  <c:v>3.48</c:v>
                </c:pt>
                <c:pt idx="716" formatCode="0.00">
                  <c:v>3.48</c:v>
                </c:pt>
                <c:pt idx="717" formatCode="0.00">
                  <c:v>3.51</c:v>
                </c:pt>
                <c:pt idx="718">
                  <c:v>3.52</c:v>
                </c:pt>
                <c:pt idx="719">
                  <c:v>3.24</c:v>
                </c:pt>
                <c:pt idx="720">
                  <c:v>3.57</c:v>
                </c:pt>
                <c:pt idx="721">
                  <c:v>3.51</c:v>
                </c:pt>
                <c:pt idx="722">
                  <c:v>3.68</c:v>
                </c:pt>
                <c:pt idx="723">
                  <c:v>3.69</c:v>
                </c:pt>
                <c:pt idx="724">
                  <c:v>3.57</c:v>
                </c:pt>
                <c:pt idx="725">
                  <c:v>3.86</c:v>
                </c:pt>
                <c:pt idx="726" formatCode="0.00">
                  <c:v>3.8</c:v>
                </c:pt>
                <c:pt idx="727">
                  <c:v>3.7800000000000002</c:v>
                </c:pt>
                <c:pt idx="728">
                  <c:v>3.77</c:v>
                </c:pt>
                <c:pt idx="729">
                  <c:v>3.77</c:v>
                </c:pt>
                <c:pt idx="730">
                  <c:v>3.82</c:v>
                </c:pt>
                <c:pt idx="731">
                  <c:v>3.82</c:v>
                </c:pt>
                <c:pt idx="732">
                  <c:v>3.7800000000000002</c:v>
                </c:pt>
                <c:pt idx="733">
                  <c:v>3.71</c:v>
                </c:pt>
                <c:pt idx="734">
                  <c:v>3.75</c:v>
                </c:pt>
                <c:pt idx="735">
                  <c:v>3.75</c:v>
                </c:pt>
                <c:pt idx="736">
                  <c:v>3.73</c:v>
                </c:pt>
                <c:pt idx="737">
                  <c:v>3.71</c:v>
                </c:pt>
                <c:pt idx="738">
                  <c:v>3.82</c:v>
                </c:pt>
                <c:pt idx="739">
                  <c:v>3.82</c:v>
                </c:pt>
                <c:pt idx="740">
                  <c:v>3.82</c:v>
                </c:pt>
                <c:pt idx="741">
                  <c:v>3.8099999999999987</c:v>
                </c:pt>
                <c:pt idx="742">
                  <c:v>3.8099999999999987</c:v>
                </c:pt>
                <c:pt idx="743">
                  <c:v>3.57</c:v>
                </c:pt>
                <c:pt idx="744" formatCode="0.00">
                  <c:v>3.79</c:v>
                </c:pt>
                <c:pt idx="745" formatCode="0.00">
                  <c:v>3.8</c:v>
                </c:pt>
                <c:pt idx="746" formatCode="0.00">
                  <c:v>3.7600000000000002</c:v>
                </c:pt>
                <c:pt idx="747" formatCode="0.00">
                  <c:v>3.72</c:v>
                </c:pt>
                <c:pt idx="748" formatCode="0.00">
                  <c:v>3.74</c:v>
                </c:pt>
                <c:pt idx="749" formatCode="0.00">
                  <c:v>3.7800000000000002</c:v>
                </c:pt>
                <c:pt idx="750" formatCode="0.00">
                  <c:v>3.8899999999999997</c:v>
                </c:pt>
                <c:pt idx="751" formatCode="0.00">
                  <c:v>3.94</c:v>
                </c:pt>
                <c:pt idx="752" formatCode="0.00">
                  <c:v>3.9099999999999997</c:v>
                </c:pt>
                <c:pt idx="753" formatCode="0.00">
                  <c:v>3.9099999999999997</c:v>
                </c:pt>
                <c:pt idx="754" formatCode="0.00">
                  <c:v>4.28</c:v>
                </c:pt>
                <c:pt idx="755" formatCode="0.00">
                  <c:v>3.68</c:v>
                </c:pt>
                <c:pt idx="756" formatCode="0.00">
                  <c:v>5</c:v>
                </c:pt>
                <c:pt idx="757" formatCode="0.00">
                  <c:v>5.14</c:v>
                </c:pt>
                <c:pt idx="758" formatCode="0.00">
                  <c:v>5.0599999999999996</c:v>
                </c:pt>
                <c:pt idx="759" formatCode="0.00">
                  <c:v>5.04</c:v>
                </c:pt>
                <c:pt idx="760" formatCode="0.00">
                  <c:v>4.9300000000000024</c:v>
                </c:pt>
                <c:pt idx="761" formatCode="0.00">
                  <c:v>4.49</c:v>
                </c:pt>
                <c:pt idx="762" formatCode="0.00">
                  <c:v>5.1099999999999985</c:v>
                </c:pt>
                <c:pt idx="763" formatCode="0.00">
                  <c:v>5.09</c:v>
                </c:pt>
                <c:pt idx="764" formatCode="0.00">
                  <c:v>5.1499999999999995</c:v>
                </c:pt>
                <c:pt idx="765" formatCode="0.00">
                  <c:v>5.1599999999999975</c:v>
                </c:pt>
                <c:pt idx="766" formatCode="0.00">
                  <c:v>5.14</c:v>
                </c:pt>
                <c:pt idx="767" formatCode="0.00">
                  <c:v>5.22</c:v>
                </c:pt>
                <c:pt idx="768" formatCode="0.00">
                  <c:v>5.1899999999999995</c:v>
                </c:pt>
                <c:pt idx="769" formatCode="0.00">
                  <c:v>5.25</c:v>
                </c:pt>
                <c:pt idx="770" formatCode="0.00">
                  <c:v>5.23</c:v>
                </c:pt>
                <c:pt idx="771" formatCode="0.00">
                  <c:v>5.24</c:v>
                </c:pt>
                <c:pt idx="772" formatCode="0.00">
                  <c:v>5.1899999999999995</c:v>
                </c:pt>
                <c:pt idx="773" formatCode="0.00">
                  <c:v>5.1899999999999995</c:v>
                </c:pt>
                <c:pt idx="774" formatCode="0.00">
                  <c:v>5.26</c:v>
                </c:pt>
                <c:pt idx="775" formatCode="0.00">
                  <c:v>5.33</c:v>
                </c:pt>
                <c:pt idx="776" formatCode="0.00">
                  <c:v>5.31</c:v>
                </c:pt>
                <c:pt idx="777" formatCode="0.00">
                  <c:v>5.35</c:v>
                </c:pt>
                <c:pt idx="778" formatCode="0.00">
                  <c:v>5.35</c:v>
                </c:pt>
                <c:pt idx="779" formatCode="0.00">
                  <c:v>5.0999999999999996</c:v>
                </c:pt>
                <c:pt idx="780" formatCode="0.00">
                  <c:v>5.39</c:v>
                </c:pt>
                <c:pt idx="781" formatCode="0.00">
                  <c:v>5.38</c:v>
                </c:pt>
                <c:pt idx="782" formatCode="0.00">
                  <c:v>5.58</c:v>
                </c:pt>
                <c:pt idx="783" formatCode="0.00">
                  <c:v>5.41</c:v>
                </c:pt>
                <c:pt idx="784" formatCode="0.00">
                  <c:v>5.74</c:v>
                </c:pt>
                <c:pt idx="785" formatCode="0.00">
                  <c:v>5.88</c:v>
                </c:pt>
                <c:pt idx="786" formatCode="0.00">
                  <c:v>5.76</c:v>
                </c:pt>
                <c:pt idx="787" formatCode="0.00">
                  <c:v>5.6</c:v>
                </c:pt>
                <c:pt idx="788" formatCode="0.00">
                  <c:v>5.6099999999999985</c:v>
                </c:pt>
                <c:pt idx="789" formatCode="0.00">
                  <c:v>5.6</c:v>
                </c:pt>
                <c:pt idx="790" formatCode="0.00">
                  <c:v>5.5</c:v>
                </c:pt>
                <c:pt idx="791" formatCode="0.00">
                  <c:v>5.6199999999999966</c:v>
                </c:pt>
                <c:pt idx="792" formatCode="0.00">
                  <c:v>5.55</c:v>
                </c:pt>
                <c:pt idx="793" formatCode="0.00">
                  <c:v>5.55</c:v>
                </c:pt>
                <c:pt idx="794" formatCode="0.00">
                  <c:v>5.55</c:v>
                </c:pt>
                <c:pt idx="795">
                  <c:v>5.4700000000000024</c:v>
                </c:pt>
                <c:pt idx="796">
                  <c:v>5.58</c:v>
                </c:pt>
                <c:pt idx="797">
                  <c:v>5.63</c:v>
                </c:pt>
                <c:pt idx="798">
                  <c:v>5.63</c:v>
                </c:pt>
                <c:pt idx="799">
                  <c:v>5.63</c:v>
                </c:pt>
                <c:pt idx="800">
                  <c:v>5.6199999999999966</c:v>
                </c:pt>
                <c:pt idx="801">
                  <c:v>5.63</c:v>
                </c:pt>
                <c:pt idx="802">
                  <c:v>5.35</c:v>
                </c:pt>
                <c:pt idx="803">
                  <c:v>5.63</c:v>
                </c:pt>
                <c:pt idx="804">
                  <c:v>5.57</c:v>
                </c:pt>
                <c:pt idx="805">
                  <c:v>5.46</c:v>
                </c:pt>
                <c:pt idx="806">
                  <c:v>4.99</c:v>
                </c:pt>
                <c:pt idx="807">
                  <c:v>4.88</c:v>
                </c:pt>
                <c:pt idx="808">
                  <c:v>5.67</c:v>
                </c:pt>
                <c:pt idx="809">
                  <c:v>5.84</c:v>
                </c:pt>
                <c:pt idx="810">
                  <c:v>5.72</c:v>
                </c:pt>
                <c:pt idx="811">
                  <c:v>5.38</c:v>
                </c:pt>
                <c:pt idx="812">
                  <c:v>4.8499999999999996</c:v>
                </c:pt>
                <c:pt idx="813">
                  <c:v>4.67</c:v>
                </c:pt>
                <c:pt idx="814">
                  <c:v>4.72</c:v>
                </c:pt>
                <c:pt idx="815">
                  <c:v>5.1599999999999975</c:v>
                </c:pt>
                <c:pt idx="816">
                  <c:v>5.4700000000000024</c:v>
                </c:pt>
                <c:pt idx="817">
                  <c:v>5.68</c:v>
                </c:pt>
                <c:pt idx="818" formatCode="0.00">
                  <c:v>5.6</c:v>
                </c:pt>
                <c:pt idx="819">
                  <c:v>5.4700000000000024</c:v>
                </c:pt>
                <c:pt idx="820">
                  <c:v>4.79</c:v>
                </c:pt>
                <c:pt idx="821">
                  <c:v>4.79</c:v>
                </c:pt>
                <c:pt idx="822">
                  <c:v>5.73</c:v>
                </c:pt>
                <c:pt idx="823">
                  <c:v>5.6899999999999995</c:v>
                </c:pt>
                <c:pt idx="824">
                  <c:v>5.67</c:v>
                </c:pt>
                <c:pt idx="825">
                  <c:v>5.67</c:v>
                </c:pt>
                <c:pt idx="826">
                  <c:v>5.67</c:v>
                </c:pt>
                <c:pt idx="827">
                  <c:v>5.26</c:v>
                </c:pt>
                <c:pt idx="828">
                  <c:v>5.52</c:v>
                </c:pt>
                <c:pt idx="829">
                  <c:v>4.67</c:v>
                </c:pt>
                <c:pt idx="830">
                  <c:v>4.5199999999999996</c:v>
                </c:pt>
                <c:pt idx="831">
                  <c:v>4.55</c:v>
                </c:pt>
                <c:pt idx="832">
                  <c:v>4.54</c:v>
                </c:pt>
                <c:pt idx="833">
                  <c:v>4.4400000000000004</c:v>
                </c:pt>
                <c:pt idx="834">
                  <c:v>5.09</c:v>
                </c:pt>
                <c:pt idx="835">
                  <c:v>5.03</c:v>
                </c:pt>
                <c:pt idx="836">
                  <c:v>4.87</c:v>
                </c:pt>
                <c:pt idx="837">
                  <c:v>4.6199999999999966</c:v>
                </c:pt>
                <c:pt idx="838">
                  <c:v>4.54</c:v>
                </c:pt>
                <c:pt idx="839">
                  <c:v>4.34</c:v>
                </c:pt>
                <c:pt idx="840">
                  <c:v>4.76</c:v>
                </c:pt>
                <c:pt idx="841">
                  <c:v>4.6199999999999966</c:v>
                </c:pt>
                <c:pt idx="842">
                  <c:v>4.6399999999999997</c:v>
                </c:pt>
                <c:pt idx="843">
                  <c:v>4.8899999999999997</c:v>
                </c:pt>
                <c:pt idx="844">
                  <c:v>4.8899999999999997</c:v>
                </c:pt>
                <c:pt idx="845">
                  <c:v>4.8899999999999997</c:v>
                </c:pt>
                <c:pt idx="846">
                  <c:v>5.67</c:v>
                </c:pt>
                <c:pt idx="847">
                  <c:v>5.78</c:v>
                </c:pt>
                <c:pt idx="848">
                  <c:v>5.79</c:v>
                </c:pt>
                <c:pt idx="849">
                  <c:v>5.89</c:v>
                </c:pt>
                <c:pt idx="850">
                  <c:v>6.1099999999999985</c:v>
                </c:pt>
                <c:pt idx="851">
                  <c:v>5.84</c:v>
                </c:pt>
                <c:pt idx="852">
                  <c:v>6.1499999999999995</c:v>
                </c:pt>
                <c:pt idx="853">
                  <c:v>6.13</c:v>
                </c:pt>
                <c:pt idx="854">
                  <c:v>6.14</c:v>
                </c:pt>
                <c:pt idx="855">
                  <c:v>6.09</c:v>
                </c:pt>
                <c:pt idx="856" formatCode="0.00">
                  <c:v>6</c:v>
                </c:pt>
                <c:pt idx="857">
                  <c:v>6.17</c:v>
                </c:pt>
                <c:pt idx="858">
                  <c:v>6.1899999999999995</c:v>
                </c:pt>
                <c:pt idx="859">
                  <c:v>6.26</c:v>
                </c:pt>
                <c:pt idx="860">
                  <c:v>7.04</c:v>
                </c:pt>
                <c:pt idx="861">
                  <c:v>6.26</c:v>
                </c:pt>
                <c:pt idx="862">
                  <c:v>6.26</c:v>
                </c:pt>
                <c:pt idx="863">
                  <c:v>6.1099999999999985</c:v>
                </c:pt>
                <c:pt idx="864">
                  <c:v>6.01</c:v>
                </c:pt>
                <c:pt idx="865">
                  <c:v>5.89</c:v>
                </c:pt>
                <c:pt idx="866">
                  <c:v>5.87</c:v>
                </c:pt>
                <c:pt idx="867">
                  <c:v>5.81</c:v>
                </c:pt>
                <c:pt idx="868" formatCode="0.00">
                  <c:v>5.8</c:v>
                </c:pt>
                <c:pt idx="869">
                  <c:v>6.21</c:v>
                </c:pt>
                <c:pt idx="870">
                  <c:v>6.24</c:v>
                </c:pt>
                <c:pt idx="871">
                  <c:v>6.25</c:v>
                </c:pt>
                <c:pt idx="872">
                  <c:v>6.2700000000000014</c:v>
                </c:pt>
                <c:pt idx="873">
                  <c:v>6.38</c:v>
                </c:pt>
                <c:pt idx="874" formatCode="0.00">
                  <c:v>6.21</c:v>
                </c:pt>
                <c:pt idx="875" formatCode="0.00">
                  <c:v>6.21</c:v>
                </c:pt>
                <c:pt idx="876" formatCode="0.00">
                  <c:v>6.5</c:v>
                </c:pt>
                <c:pt idx="877" formatCode="0.00">
                  <c:v>6.59</c:v>
                </c:pt>
                <c:pt idx="878" formatCode="0.00">
                  <c:v>6.6599999999999975</c:v>
                </c:pt>
                <c:pt idx="879" formatCode="0.00">
                  <c:v>6.44</c:v>
                </c:pt>
                <c:pt idx="880" formatCode="0.00">
                  <c:v>6.35</c:v>
                </c:pt>
                <c:pt idx="881" formatCode="0.00">
                  <c:v>6.22</c:v>
                </c:pt>
                <c:pt idx="882" formatCode="0.00">
                  <c:v>6.22</c:v>
                </c:pt>
                <c:pt idx="883" formatCode="0.00">
                  <c:v>6.76</c:v>
                </c:pt>
                <c:pt idx="884" formatCode="0.00">
                  <c:v>6.78</c:v>
                </c:pt>
                <c:pt idx="885" formatCode="0.00">
                  <c:v>6.64</c:v>
                </c:pt>
                <c:pt idx="886" formatCode="0.00">
                  <c:v>6.57</c:v>
                </c:pt>
                <c:pt idx="887" formatCode="0.00">
                  <c:v>8.0300000000000011</c:v>
                </c:pt>
                <c:pt idx="888" formatCode="0.00">
                  <c:v>7.3</c:v>
                </c:pt>
                <c:pt idx="889" formatCode="0.00">
                  <c:v>7.3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Sheet2!$S$24</c:f>
              <c:strCache>
                <c:ptCount val="1"/>
                <c:pt idx="0">
                  <c:v>CBLO</c:v>
                </c:pt>
              </c:strCache>
            </c:strRef>
          </c:tx>
          <c:spPr>
            <a:ln>
              <a:solidFill>
                <a:srgbClr val="FF5050"/>
              </a:solidFill>
            </a:ln>
          </c:spPr>
          <c:marker>
            <c:symbol val="none"/>
          </c:marker>
          <c:cat>
            <c:numRef>
              <c:f>Sheet2!$O$25:$O$914</c:f>
              <c:numCache>
                <c:formatCode>d\-mmm\-yy</c:formatCode>
                <c:ptCount val="890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39452</c:v>
                </c:pt>
                <c:pt idx="5">
                  <c:v>39454</c:v>
                </c:pt>
                <c:pt idx="6">
                  <c:v>39455</c:v>
                </c:pt>
                <c:pt idx="7">
                  <c:v>39456</c:v>
                </c:pt>
                <c:pt idx="8">
                  <c:v>39457</c:v>
                </c:pt>
                <c:pt idx="9">
                  <c:v>39458</c:v>
                </c:pt>
                <c:pt idx="10">
                  <c:v>39459</c:v>
                </c:pt>
                <c:pt idx="11">
                  <c:v>39461</c:v>
                </c:pt>
                <c:pt idx="12">
                  <c:v>39462</c:v>
                </c:pt>
                <c:pt idx="13">
                  <c:v>39463</c:v>
                </c:pt>
                <c:pt idx="14">
                  <c:v>39464</c:v>
                </c:pt>
                <c:pt idx="15">
                  <c:v>39465</c:v>
                </c:pt>
                <c:pt idx="16">
                  <c:v>39466</c:v>
                </c:pt>
                <c:pt idx="17">
                  <c:v>39468</c:v>
                </c:pt>
                <c:pt idx="18">
                  <c:v>39469</c:v>
                </c:pt>
                <c:pt idx="19">
                  <c:v>39470</c:v>
                </c:pt>
                <c:pt idx="20">
                  <c:v>39471</c:v>
                </c:pt>
                <c:pt idx="21">
                  <c:v>39472</c:v>
                </c:pt>
                <c:pt idx="22">
                  <c:v>39473</c:v>
                </c:pt>
                <c:pt idx="23">
                  <c:v>39475</c:v>
                </c:pt>
                <c:pt idx="24">
                  <c:v>39476</c:v>
                </c:pt>
                <c:pt idx="25">
                  <c:v>39477</c:v>
                </c:pt>
                <c:pt idx="26">
                  <c:v>39478</c:v>
                </c:pt>
                <c:pt idx="27">
                  <c:v>39479</c:v>
                </c:pt>
                <c:pt idx="28">
                  <c:v>39480</c:v>
                </c:pt>
                <c:pt idx="29">
                  <c:v>39482</c:v>
                </c:pt>
                <c:pt idx="30">
                  <c:v>39483</c:v>
                </c:pt>
                <c:pt idx="31">
                  <c:v>39484</c:v>
                </c:pt>
                <c:pt idx="32">
                  <c:v>39485</c:v>
                </c:pt>
                <c:pt idx="33">
                  <c:v>39486</c:v>
                </c:pt>
                <c:pt idx="34">
                  <c:v>39487</c:v>
                </c:pt>
                <c:pt idx="35">
                  <c:v>39489</c:v>
                </c:pt>
                <c:pt idx="36">
                  <c:v>39490</c:v>
                </c:pt>
                <c:pt idx="37">
                  <c:v>39491</c:v>
                </c:pt>
                <c:pt idx="38">
                  <c:v>39492</c:v>
                </c:pt>
                <c:pt idx="39">
                  <c:v>39493</c:v>
                </c:pt>
                <c:pt idx="40">
                  <c:v>39494</c:v>
                </c:pt>
                <c:pt idx="41">
                  <c:v>39496</c:v>
                </c:pt>
                <c:pt idx="42">
                  <c:v>39497</c:v>
                </c:pt>
                <c:pt idx="43">
                  <c:v>39498</c:v>
                </c:pt>
                <c:pt idx="44">
                  <c:v>39499</c:v>
                </c:pt>
                <c:pt idx="45">
                  <c:v>39500</c:v>
                </c:pt>
                <c:pt idx="46">
                  <c:v>39501</c:v>
                </c:pt>
                <c:pt idx="47">
                  <c:v>39503</c:v>
                </c:pt>
                <c:pt idx="48">
                  <c:v>39504</c:v>
                </c:pt>
                <c:pt idx="49">
                  <c:v>39505</c:v>
                </c:pt>
                <c:pt idx="50">
                  <c:v>39506</c:v>
                </c:pt>
                <c:pt idx="51">
                  <c:v>39507</c:v>
                </c:pt>
                <c:pt idx="52">
                  <c:v>39508</c:v>
                </c:pt>
                <c:pt idx="53">
                  <c:v>39510</c:v>
                </c:pt>
                <c:pt idx="54">
                  <c:v>39511</c:v>
                </c:pt>
                <c:pt idx="55">
                  <c:v>39512</c:v>
                </c:pt>
                <c:pt idx="56">
                  <c:v>39513</c:v>
                </c:pt>
                <c:pt idx="57">
                  <c:v>39514</c:v>
                </c:pt>
                <c:pt idx="58">
                  <c:v>39515</c:v>
                </c:pt>
                <c:pt idx="59">
                  <c:v>39517</c:v>
                </c:pt>
                <c:pt idx="60">
                  <c:v>39518</c:v>
                </c:pt>
                <c:pt idx="61">
                  <c:v>39519</c:v>
                </c:pt>
                <c:pt idx="62">
                  <c:v>39520</c:v>
                </c:pt>
                <c:pt idx="63">
                  <c:v>39521</c:v>
                </c:pt>
                <c:pt idx="64">
                  <c:v>39522</c:v>
                </c:pt>
                <c:pt idx="65">
                  <c:v>39524</c:v>
                </c:pt>
                <c:pt idx="66">
                  <c:v>39525</c:v>
                </c:pt>
                <c:pt idx="67">
                  <c:v>39526</c:v>
                </c:pt>
                <c:pt idx="68">
                  <c:v>39527</c:v>
                </c:pt>
                <c:pt idx="69">
                  <c:v>39528</c:v>
                </c:pt>
                <c:pt idx="70">
                  <c:v>39529</c:v>
                </c:pt>
                <c:pt idx="71">
                  <c:v>39531</c:v>
                </c:pt>
                <c:pt idx="72">
                  <c:v>39532</c:v>
                </c:pt>
                <c:pt idx="73">
                  <c:v>39533</c:v>
                </c:pt>
                <c:pt idx="74">
                  <c:v>39534</c:v>
                </c:pt>
                <c:pt idx="75">
                  <c:v>39535</c:v>
                </c:pt>
                <c:pt idx="76">
                  <c:v>39536</c:v>
                </c:pt>
                <c:pt idx="77">
                  <c:v>39538</c:v>
                </c:pt>
                <c:pt idx="78">
                  <c:v>39540</c:v>
                </c:pt>
                <c:pt idx="79">
                  <c:v>39541</c:v>
                </c:pt>
                <c:pt idx="80">
                  <c:v>39542</c:v>
                </c:pt>
                <c:pt idx="81">
                  <c:v>39543</c:v>
                </c:pt>
                <c:pt idx="82">
                  <c:v>39545</c:v>
                </c:pt>
                <c:pt idx="83">
                  <c:v>39546</c:v>
                </c:pt>
                <c:pt idx="84">
                  <c:v>39547</c:v>
                </c:pt>
                <c:pt idx="85">
                  <c:v>39548</c:v>
                </c:pt>
                <c:pt idx="86">
                  <c:v>39549</c:v>
                </c:pt>
                <c:pt idx="87">
                  <c:v>39550</c:v>
                </c:pt>
                <c:pt idx="88">
                  <c:v>39552</c:v>
                </c:pt>
                <c:pt idx="89">
                  <c:v>39553</c:v>
                </c:pt>
                <c:pt idx="90">
                  <c:v>39554</c:v>
                </c:pt>
                <c:pt idx="91">
                  <c:v>39555</c:v>
                </c:pt>
                <c:pt idx="92">
                  <c:v>39556</c:v>
                </c:pt>
                <c:pt idx="93">
                  <c:v>39557</c:v>
                </c:pt>
                <c:pt idx="94">
                  <c:v>39559</c:v>
                </c:pt>
                <c:pt idx="95">
                  <c:v>39560</c:v>
                </c:pt>
                <c:pt idx="96">
                  <c:v>39561</c:v>
                </c:pt>
                <c:pt idx="97">
                  <c:v>39562</c:v>
                </c:pt>
                <c:pt idx="98">
                  <c:v>39563</c:v>
                </c:pt>
                <c:pt idx="99">
                  <c:v>39564</c:v>
                </c:pt>
                <c:pt idx="100">
                  <c:v>39566</c:v>
                </c:pt>
                <c:pt idx="101">
                  <c:v>39567</c:v>
                </c:pt>
                <c:pt idx="102">
                  <c:v>39568</c:v>
                </c:pt>
                <c:pt idx="103">
                  <c:v>39569</c:v>
                </c:pt>
                <c:pt idx="104">
                  <c:v>39570</c:v>
                </c:pt>
                <c:pt idx="105">
                  <c:v>39571</c:v>
                </c:pt>
                <c:pt idx="106">
                  <c:v>39573</c:v>
                </c:pt>
                <c:pt idx="107">
                  <c:v>39574</c:v>
                </c:pt>
                <c:pt idx="108">
                  <c:v>39575</c:v>
                </c:pt>
                <c:pt idx="109">
                  <c:v>39576</c:v>
                </c:pt>
                <c:pt idx="110">
                  <c:v>39577</c:v>
                </c:pt>
                <c:pt idx="111">
                  <c:v>39578</c:v>
                </c:pt>
                <c:pt idx="112">
                  <c:v>39580</c:v>
                </c:pt>
                <c:pt idx="113">
                  <c:v>39581</c:v>
                </c:pt>
                <c:pt idx="114">
                  <c:v>39582</c:v>
                </c:pt>
                <c:pt idx="115">
                  <c:v>39583</c:v>
                </c:pt>
                <c:pt idx="116">
                  <c:v>39584</c:v>
                </c:pt>
                <c:pt idx="117">
                  <c:v>39585</c:v>
                </c:pt>
                <c:pt idx="118">
                  <c:v>39587</c:v>
                </c:pt>
                <c:pt idx="119">
                  <c:v>39588</c:v>
                </c:pt>
                <c:pt idx="120">
                  <c:v>39589</c:v>
                </c:pt>
                <c:pt idx="121">
                  <c:v>39590</c:v>
                </c:pt>
                <c:pt idx="122">
                  <c:v>39591</c:v>
                </c:pt>
                <c:pt idx="123">
                  <c:v>39592</c:v>
                </c:pt>
                <c:pt idx="124">
                  <c:v>39594</c:v>
                </c:pt>
                <c:pt idx="125">
                  <c:v>39595</c:v>
                </c:pt>
                <c:pt idx="126">
                  <c:v>39596</c:v>
                </c:pt>
                <c:pt idx="127">
                  <c:v>39597</c:v>
                </c:pt>
                <c:pt idx="128">
                  <c:v>39598</c:v>
                </c:pt>
                <c:pt idx="129">
                  <c:v>39599</c:v>
                </c:pt>
                <c:pt idx="130">
                  <c:v>39601</c:v>
                </c:pt>
                <c:pt idx="131">
                  <c:v>39602</c:v>
                </c:pt>
                <c:pt idx="132">
                  <c:v>39603</c:v>
                </c:pt>
                <c:pt idx="133">
                  <c:v>39604</c:v>
                </c:pt>
                <c:pt idx="134">
                  <c:v>39605</c:v>
                </c:pt>
                <c:pt idx="135">
                  <c:v>39606</c:v>
                </c:pt>
                <c:pt idx="136">
                  <c:v>39608</c:v>
                </c:pt>
                <c:pt idx="137">
                  <c:v>39609</c:v>
                </c:pt>
                <c:pt idx="138">
                  <c:v>39610</c:v>
                </c:pt>
                <c:pt idx="139">
                  <c:v>39611</c:v>
                </c:pt>
                <c:pt idx="140">
                  <c:v>39612</c:v>
                </c:pt>
                <c:pt idx="141">
                  <c:v>39613</c:v>
                </c:pt>
                <c:pt idx="142">
                  <c:v>39615</c:v>
                </c:pt>
                <c:pt idx="143">
                  <c:v>39616</c:v>
                </c:pt>
                <c:pt idx="144">
                  <c:v>39617</c:v>
                </c:pt>
                <c:pt idx="145">
                  <c:v>39618</c:v>
                </c:pt>
                <c:pt idx="146">
                  <c:v>39619</c:v>
                </c:pt>
                <c:pt idx="147">
                  <c:v>39620</c:v>
                </c:pt>
                <c:pt idx="148">
                  <c:v>39622</c:v>
                </c:pt>
                <c:pt idx="149">
                  <c:v>39623</c:v>
                </c:pt>
                <c:pt idx="150">
                  <c:v>39624</c:v>
                </c:pt>
                <c:pt idx="151">
                  <c:v>39625</c:v>
                </c:pt>
                <c:pt idx="152">
                  <c:v>39626</c:v>
                </c:pt>
                <c:pt idx="153">
                  <c:v>39627</c:v>
                </c:pt>
                <c:pt idx="154">
                  <c:v>39629</c:v>
                </c:pt>
                <c:pt idx="155">
                  <c:v>39631</c:v>
                </c:pt>
                <c:pt idx="156">
                  <c:v>39632</c:v>
                </c:pt>
                <c:pt idx="157">
                  <c:v>39633</c:v>
                </c:pt>
                <c:pt idx="158">
                  <c:v>39634</c:v>
                </c:pt>
                <c:pt idx="159">
                  <c:v>39636</c:v>
                </c:pt>
                <c:pt idx="160">
                  <c:v>39637</c:v>
                </c:pt>
                <c:pt idx="161">
                  <c:v>39638</c:v>
                </c:pt>
                <c:pt idx="162">
                  <c:v>39639</c:v>
                </c:pt>
                <c:pt idx="163">
                  <c:v>39640</c:v>
                </c:pt>
                <c:pt idx="164">
                  <c:v>39641</c:v>
                </c:pt>
                <c:pt idx="165">
                  <c:v>39643</c:v>
                </c:pt>
                <c:pt idx="166">
                  <c:v>39644</c:v>
                </c:pt>
                <c:pt idx="167">
                  <c:v>39645</c:v>
                </c:pt>
                <c:pt idx="168">
                  <c:v>39646</c:v>
                </c:pt>
                <c:pt idx="169">
                  <c:v>39647</c:v>
                </c:pt>
                <c:pt idx="170">
                  <c:v>39648</c:v>
                </c:pt>
                <c:pt idx="171">
                  <c:v>39650</c:v>
                </c:pt>
                <c:pt idx="172">
                  <c:v>39651</c:v>
                </c:pt>
                <c:pt idx="173">
                  <c:v>39652</c:v>
                </c:pt>
                <c:pt idx="174">
                  <c:v>39653</c:v>
                </c:pt>
                <c:pt idx="175">
                  <c:v>39654</c:v>
                </c:pt>
                <c:pt idx="176">
                  <c:v>39655</c:v>
                </c:pt>
                <c:pt idx="177">
                  <c:v>39657</c:v>
                </c:pt>
                <c:pt idx="178">
                  <c:v>39658</c:v>
                </c:pt>
                <c:pt idx="179">
                  <c:v>39659</c:v>
                </c:pt>
                <c:pt idx="180">
                  <c:v>39660</c:v>
                </c:pt>
                <c:pt idx="181">
                  <c:v>39661</c:v>
                </c:pt>
                <c:pt idx="182">
                  <c:v>39662</c:v>
                </c:pt>
                <c:pt idx="183">
                  <c:v>39664</c:v>
                </c:pt>
                <c:pt idx="184">
                  <c:v>39665</c:v>
                </c:pt>
                <c:pt idx="185">
                  <c:v>39666</c:v>
                </c:pt>
                <c:pt idx="186">
                  <c:v>39667</c:v>
                </c:pt>
                <c:pt idx="187">
                  <c:v>39668</c:v>
                </c:pt>
                <c:pt idx="188">
                  <c:v>39669</c:v>
                </c:pt>
                <c:pt idx="189">
                  <c:v>39671</c:v>
                </c:pt>
                <c:pt idx="190">
                  <c:v>39672</c:v>
                </c:pt>
                <c:pt idx="191">
                  <c:v>39673</c:v>
                </c:pt>
                <c:pt idx="192">
                  <c:v>39674</c:v>
                </c:pt>
                <c:pt idx="193">
                  <c:v>39675</c:v>
                </c:pt>
                <c:pt idx="194">
                  <c:v>39676</c:v>
                </c:pt>
                <c:pt idx="195">
                  <c:v>39678</c:v>
                </c:pt>
                <c:pt idx="196">
                  <c:v>39679</c:v>
                </c:pt>
                <c:pt idx="197">
                  <c:v>39680</c:v>
                </c:pt>
                <c:pt idx="198">
                  <c:v>39681</c:v>
                </c:pt>
                <c:pt idx="199">
                  <c:v>39682</c:v>
                </c:pt>
                <c:pt idx="200">
                  <c:v>39683</c:v>
                </c:pt>
                <c:pt idx="201">
                  <c:v>39685</c:v>
                </c:pt>
                <c:pt idx="202">
                  <c:v>39686</c:v>
                </c:pt>
                <c:pt idx="203">
                  <c:v>39687</c:v>
                </c:pt>
                <c:pt idx="204">
                  <c:v>39688</c:v>
                </c:pt>
                <c:pt idx="205">
                  <c:v>39689</c:v>
                </c:pt>
                <c:pt idx="206">
                  <c:v>39690</c:v>
                </c:pt>
                <c:pt idx="207">
                  <c:v>39692</c:v>
                </c:pt>
                <c:pt idx="208">
                  <c:v>39693</c:v>
                </c:pt>
                <c:pt idx="209">
                  <c:v>39694</c:v>
                </c:pt>
                <c:pt idx="210">
                  <c:v>39695</c:v>
                </c:pt>
                <c:pt idx="211">
                  <c:v>39696</c:v>
                </c:pt>
                <c:pt idx="212">
                  <c:v>39697</c:v>
                </c:pt>
                <c:pt idx="213">
                  <c:v>39699</c:v>
                </c:pt>
                <c:pt idx="214">
                  <c:v>39700</c:v>
                </c:pt>
                <c:pt idx="215">
                  <c:v>39701</c:v>
                </c:pt>
                <c:pt idx="216">
                  <c:v>39702</c:v>
                </c:pt>
                <c:pt idx="217">
                  <c:v>39703</c:v>
                </c:pt>
                <c:pt idx="218">
                  <c:v>39704</c:v>
                </c:pt>
                <c:pt idx="219">
                  <c:v>39706</c:v>
                </c:pt>
                <c:pt idx="220">
                  <c:v>39707</c:v>
                </c:pt>
                <c:pt idx="221">
                  <c:v>39708</c:v>
                </c:pt>
                <c:pt idx="222">
                  <c:v>39709</c:v>
                </c:pt>
                <c:pt idx="223">
                  <c:v>39710</c:v>
                </c:pt>
                <c:pt idx="224">
                  <c:v>39711</c:v>
                </c:pt>
                <c:pt idx="225">
                  <c:v>39713</c:v>
                </c:pt>
                <c:pt idx="226">
                  <c:v>39714</c:v>
                </c:pt>
                <c:pt idx="227">
                  <c:v>39715</c:v>
                </c:pt>
                <c:pt idx="228">
                  <c:v>39716</c:v>
                </c:pt>
                <c:pt idx="229">
                  <c:v>39717</c:v>
                </c:pt>
                <c:pt idx="230">
                  <c:v>39718</c:v>
                </c:pt>
                <c:pt idx="231">
                  <c:v>39720</c:v>
                </c:pt>
                <c:pt idx="232">
                  <c:v>39721</c:v>
                </c:pt>
                <c:pt idx="233">
                  <c:v>39722</c:v>
                </c:pt>
                <c:pt idx="234">
                  <c:v>39723</c:v>
                </c:pt>
                <c:pt idx="235">
                  <c:v>39724</c:v>
                </c:pt>
                <c:pt idx="236">
                  <c:v>39725</c:v>
                </c:pt>
                <c:pt idx="237">
                  <c:v>39727</c:v>
                </c:pt>
                <c:pt idx="238">
                  <c:v>39728</c:v>
                </c:pt>
                <c:pt idx="239">
                  <c:v>39729</c:v>
                </c:pt>
                <c:pt idx="240">
                  <c:v>39730</c:v>
                </c:pt>
                <c:pt idx="241">
                  <c:v>39731</c:v>
                </c:pt>
                <c:pt idx="242">
                  <c:v>39732</c:v>
                </c:pt>
                <c:pt idx="243">
                  <c:v>39734</c:v>
                </c:pt>
                <c:pt idx="244">
                  <c:v>39735</c:v>
                </c:pt>
                <c:pt idx="245">
                  <c:v>39736</c:v>
                </c:pt>
                <c:pt idx="246">
                  <c:v>39737</c:v>
                </c:pt>
                <c:pt idx="247">
                  <c:v>39738</c:v>
                </c:pt>
                <c:pt idx="248">
                  <c:v>39739</c:v>
                </c:pt>
                <c:pt idx="249">
                  <c:v>39740</c:v>
                </c:pt>
                <c:pt idx="250">
                  <c:v>39741</c:v>
                </c:pt>
                <c:pt idx="251">
                  <c:v>39742</c:v>
                </c:pt>
                <c:pt idx="252">
                  <c:v>39743</c:v>
                </c:pt>
                <c:pt idx="253">
                  <c:v>39744</c:v>
                </c:pt>
                <c:pt idx="254">
                  <c:v>39745</c:v>
                </c:pt>
                <c:pt idx="255">
                  <c:v>39746</c:v>
                </c:pt>
                <c:pt idx="256">
                  <c:v>39747</c:v>
                </c:pt>
                <c:pt idx="257">
                  <c:v>39748</c:v>
                </c:pt>
                <c:pt idx="258">
                  <c:v>39749</c:v>
                </c:pt>
                <c:pt idx="259">
                  <c:v>39750</c:v>
                </c:pt>
                <c:pt idx="260">
                  <c:v>39751</c:v>
                </c:pt>
                <c:pt idx="261">
                  <c:v>39752</c:v>
                </c:pt>
                <c:pt idx="262">
                  <c:v>39753</c:v>
                </c:pt>
                <c:pt idx="263">
                  <c:v>39754</c:v>
                </c:pt>
                <c:pt idx="264">
                  <c:v>39755</c:v>
                </c:pt>
                <c:pt idx="265">
                  <c:v>39756</c:v>
                </c:pt>
                <c:pt idx="266">
                  <c:v>39757</c:v>
                </c:pt>
                <c:pt idx="267">
                  <c:v>39758</c:v>
                </c:pt>
                <c:pt idx="268">
                  <c:v>39759</c:v>
                </c:pt>
                <c:pt idx="269">
                  <c:v>39760</c:v>
                </c:pt>
                <c:pt idx="270">
                  <c:v>39761</c:v>
                </c:pt>
                <c:pt idx="271">
                  <c:v>39762</c:v>
                </c:pt>
                <c:pt idx="272">
                  <c:v>39763</c:v>
                </c:pt>
                <c:pt idx="273">
                  <c:v>39764</c:v>
                </c:pt>
                <c:pt idx="274">
                  <c:v>39765</c:v>
                </c:pt>
                <c:pt idx="275">
                  <c:v>39766</c:v>
                </c:pt>
                <c:pt idx="276">
                  <c:v>39767</c:v>
                </c:pt>
                <c:pt idx="277">
                  <c:v>39768</c:v>
                </c:pt>
                <c:pt idx="278">
                  <c:v>39769</c:v>
                </c:pt>
                <c:pt idx="279">
                  <c:v>39770</c:v>
                </c:pt>
                <c:pt idx="280">
                  <c:v>39771</c:v>
                </c:pt>
                <c:pt idx="281">
                  <c:v>39772</c:v>
                </c:pt>
                <c:pt idx="282">
                  <c:v>39773</c:v>
                </c:pt>
                <c:pt idx="283">
                  <c:v>39774</c:v>
                </c:pt>
                <c:pt idx="284">
                  <c:v>39775</c:v>
                </c:pt>
                <c:pt idx="285">
                  <c:v>39776</c:v>
                </c:pt>
                <c:pt idx="286">
                  <c:v>39777</c:v>
                </c:pt>
                <c:pt idx="287">
                  <c:v>39778</c:v>
                </c:pt>
                <c:pt idx="288">
                  <c:v>39779</c:v>
                </c:pt>
                <c:pt idx="289">
                  <c:v>39780</c:v>
                </c:pt>
                <c:pt idx="290">
                  <c:v>39781</c:v>
                </c:pt>
                <c:pt idx="291">
                  <c:v>39782</c:v>
                </c:pt>
                <c:pt idx="292">
                  <c:v>39783</c:v>
                </c:pt>
                <c:pt idx="293">
                  <c:v>39784</c:v>
                </c:pt>
                <c:pt idx="294">
                  <c:v>39785</c:v>
                </c:pt>
                <c:pt idx="295">
                  <c:v>39786</c:v>
                </c:pt>
                <c:pt idx="296">
                  <c:v>39787</c:v>
                </c:pt>
                <c:pt idx="297">
                  <c:v>39788</c:v>
                </c:pt>
                <c:pt idx="298">
                  <c:v>39789</c:v>
                </c:pt>
                <c:pt idx="299">
                  <c:v>39790</c:v>
                </c:pt>
                <c:pt idx="300">
                  <c:v>39792</c:v>
                </c:pt>
                <c:pt idx="301">
                  <c:v>39793</c:v>
                </c:pt>
                <c:pt idx="302">
                  <c:v>39794</c:v>
                </c:pt>
                <c:pt idx="303">
                  <c:v>39795</c:v>
                </c:pt>
                <c:pt idx="304">
                  <c:v>39796</c:v>
                </c:pt>
                <c:pt idx="305">
                  <c:v>39797</c:v>
                </c:pt>
                <c:pt idx="306">
                  <c:v>39798</c:v>
                </c:pt>
                <c:pt idx="307">
                  <c:v>39799</c:v>
                </c:pt>
                <c:pt idx="308">
                  <c:v>39800</c:v>
                </c:pt>
                <c:pt idx="309">
                  <c:v>39801</c:v>
                </c:pt>
                <c:pt idx="310">
                  <c:v>39802</c:v>
                </c:pt>
                <c:pt idx="311">
                  <c:v>39804</c:v>
                </c:pt>
                <c:pt idx="312">
                  <c:v>39805</c:v>
                </c:pt>
                <c:pt idx="313">
                  <c:v>39806</c:v>
                </c:pt>
                <c:pt idx="314" formatCode="dd\-mmm\-yy">
                  <c:v>39807</c:v>
                </c:pt>
                <c:pt idx="315">
                  <c:v>39808</c:v>
                </c:pt>
                <c:pt idx="316">
                  <c:v>39809</c:v>
                </c:pt>
                <c:pt idx="317">
                  <c:v>39811</c:v>
                </c:pt>
                <c:pt idx="318">
                  <c:v>39812</c:v>
                </c:pt>
                <c:pt idx="319">
                  <c:v>39813</c:v>
                </c:pt>
                <c:pt idx="320">
                  <c:v>39814</c:v>
                </c:pt>
                <c:pt idx="321">
                  <c:v>39815</c:v>
                </c:pt>
                <c:pt idx="322">
                  <c:v>39816</c:v>
                </c:pt>
                <c:pt idx="323">
                  <c:v>39818</c:v>
                </c:pt>
                <c:pt idx="324">
                  <c:v>39819</c:v>
                </c:pt>
                <c:pt idx="325">
                  <c:v>39820</c:v>
                </c:pt>
                <c:pt idx="326">
                  <c:v>39821</c:v>
                </c:pt>
                <c:pt idx="327">
                  <c:v>39822</c:v>
                </c:pt>
                <c:pt idx="328">
                  <c:v>39823</c:v>
                </c:pt>
                <c:pt idx="329">
                  <c:v>39825</c:v>
                </c:pt>
                <c:pt idx="330">
                  <c:v>39826</c:v>
                </c:pt>
                <c:pt idx="331">
                  <c:v>39827</c:v>
                </c:pt>
                <c:pt idx="332">
                  <c:v>39828</c:v>
                </c:pt>
                <c:pt idx="333">
                  <c:v>39829</c:v>
                </c:pt>
                <c:pt idx="334">
                  <c:v>39830</c:v>
                </c:pt>
                <c:pt idx="335">
                  <c:v>39832</c:v>
                </c:pt>
                <c:pt idx="336">
                  <c:v>39833</c:v>
                </c:pt>
                <c:pt idx="337">
                  <c:v>39834</c:v>
                </c:pt>
                <c:pt idx="338">
                  <c:v>39835</c:v>
                </c:pt>
                <c:pt idx="339">
                  <c:v>39836</c:v>
                </c:pt>
                <c:pt idx="340">
                  <c:v>39837</c:v>
                </c:pt>
                <c:pt idx="341">
                  <c:v>39839</c:v>
                </c:pt>
                <c:pt idx="342">
                  <c:v>39840</c:v>
                </c:pt>
                <c:pt idx="343">
                  <c:v>39841</c:v>
                </c:pt>
                <c:pt idx="344">
                  <c:v>39842</c:v>
                </c:pt>
                <c:pt idx="345">
                  <c:v>39843</c:v>
                </c:pt>
                <c:pt idx="346">
                  <c:v>39844</c:v>
                </c:pt>
                <c:pt idx="347">
                  <c:v>39846</c:v>
                </c:pt>
                <c:pt idx="348">
                  <c:v>39847</c:v>
                </c:pt>
                <c:pt idx="349">
                  <c:v>39848</c:v>
                </c:pt>
                <c:pt idx="350">
                  <c:v>39849</c:v>
                </c:pt>
                <c:pt idx="351">
                  <c:v>39850</c:v>
                </c:pt>
                <c:pt idx="352">
                  <c:v>39851</c:v>
                </c:pt>
                <c:pt idx="353">
                  <c:v>39853</c:v>
                </c:pt>
                <c:pt idx="354">
                  <c:v>39854</c:v>
                </c:pt>
                <c:pt idx="355">
                  <c:v>39855</c:v>
                </c:pt>
                <c:pt idx="356">
                  <c:v>39856</c:v>
                </c:pt>
                <c:pt idx="357">
                  <c:v>39857</c:v>
                </c:pt>
                <c:pt idx="358">
                  <c:v>39858</c:v>
                </c:pt>
                <c:pt idx="359">
                  <c:v>39860</c:v>
                </c:pt>
                <c:pt idx="360">
                  <c:v>39861</c:v>
                </c:pt>
                <c:pt idx="361">
                  <c:v>39862</c:v>
                </c:pt>
                <c:pt idx="362">
                  <c:v>39863</c:v>
                </c:pt>
                <c:pt idx="363">
                  <c:v>39864</c:v>
                </c:pt>
                <c:pt idx="364">
                  <c:v>39865</c:v>
                </c:pt>
                <c:pt idx="365">
                  <c:v>39867</c:v>
                </c:pt>
                <c:pt idx="366">
                  <c:v>39868</c:v>
                </c:pt>
                <c:pt idx="367">
                  <c:v>39869</c:v>
                </c:pt>
                <c:pt idx="368">
                  <c:v>39870</c:v>
                </c:pt>
                <c:pt idx="369">
                  <c:v>39871</c:v>
                </c:pt>
                <c:pt idx="370">
                  <c:v>39872</c:v>
                </c:pt>
                <c:pt idx="371">
                  <c:v>39874</c:v>
                </c:pt>
                <c:pt idx="372">
                  <c:v>39875</c:v>
                </c:pt>
                <c:pt idx="373">
                  <c:v>39876</c:v>
                </c:pt>
                <c:pt idx="374">
                  <c:v>39877</c:v>
                </c:pt>
                <c:pt idx="375">
                  <c:v>39878</c:v>
                </c:pt>
                <c:pt idx="376">
                  <c:v>39879</c:v>
                </c:pt>
                <c:pt idx="377">
                  <c:v>39881</c:v>
                </c:pt>
                <c:pt idx="378">
                  <c:v>39882</c:v>
                </c:pt>
                <c:pt idx="379">
                  <c:v>39883</c:v>
                </c:pt>
                <c:pt idx="380">
                  <c:v>39884</c:v>
                </c:pt>
                <c:pt idx="381">
                  <c:v>39885</c:v>
                </c:pt>
                <c:pt idx="382">
                  <c:v>39886</c:v>
                </c:pt>
                <c:pt idx="383">
                  <c:v>39888</c:v>
                </c:pt>
                <c:pt idx="384">
                  <c:v>39889</c:v>
                </c:pt>
                <c:pt idx="385">
                  <c:v>39890</c:v>
                </c:pt>
                <c:pt idx="386">
                  <c:v>39891</c:v>
                </c:pt>
                <c:pt idx="387">
                  <c:v>39892</c:v>
                </c:pt>
                <c:pt idx="388">
                  <c:v>39893</c:v>
                </c:pt>
                <c:pt idx="389">
                  <c:v>39895</c:v>
                </c:pt>
                <c:pt idx="390">
                  <c:v>39896</c:v>
                </c:pt>
                <c:pt idx="391">
                  <c:v>39897</c:v>
                </c:pt>
                <c:pt idx="392">
                  <c:v>39898</c:v>
                </c:pt>
                <c:pt idx="393">
                  <c:v>39899</c:v>
                </c:pt>
                <c:pt idx="394">
                  <c:v>39900</c:v>
                </c:pt>
                <c:pt idx="395">
                  <c:v>39902</c:v>
                </c:pt>
                <c:pt idx="396">
                  <c:v>39903</c:v>
                </c:pt>
                <c:pt idx="397">
                  <c:v>39905</c:v>
                </c:pt>
                <c:pt idx="398">
                  <c:v>39906</c:v>
                </c:pt>
                <c:pt idx="399">
                  <c:v>39907</c:v>
                </c:pt>
                <c:pt idx="400">
                  <c:v>39909</c:v>
                </c:pt>
                <c:pt idx="401">
                  <c:v>39910</c:v>
                </c:pt>
                <c:pt idx="402">
                  <c:v>39911</c:v>
                </c:pt>
                <c:pt idx="403">
                  <c:v>39912</c:v>
                </c:pt>
                <c:pt idx="404">
                  <c:v>39913</c:v>
                </c:pt>
                <c:pt idx="405">
                  <c:v>39914</c:v>
                </c:pt>
                <c:pt idx="406">
                  <c:v>39916</c:v>
                </c:pt>
                <c:pt idx="407">
                  <c:v>39917</c:v>
                </c:pt>
                <c:pt idx="408">
                  <c:v>39918</c:v>
                </c:pt>
                <c:pt idx="409">
                  <c:v>39919</c:v>
                </c:pt>
                <c:pt idx="410">
                  <c:v>39920</c:v>
                </c:pt>
                <c:pt idx="411">
                  <c:v>39921</c:v>
                </c:pt>
                <c:pt idx="412">
                  <c:v>39923</c:v>
                </c:pt>
                <c:pt idx="413">
                  <c:v>39924</c:v>
                </c:pt>
                <c:pt idx="414">
                  <c:v>39925</c:v>
                </c:pt>
                <c:pt idx="415">
                  <c:v>39926</c:v>
                </c:pt>
                <c:pt idx="416">
                  <c:v>39927</c:v>
                </c:pt>
                <c:pt idx="417">
                  <c:v>39928</c:v>
                </c:pt>
                <c:pt idx="418">
                  <c:v>39930</c:v>
                </c:pt>
                <c:pt idx="419">
                  <c:v>39931</c:v>
                </c:pt>
                <c:pt idx="420">
                  <c:v>39932</c:v>
                </c:pt>
                <c:pt idx="421">
                  <c:v>39933</c:v>
                </c:pt>
                <c:pt idx="422">
                  <c:v>39934</c:v>
                </c:pt>
                <c:pt idx="423">
                  <c:v>39935</c:v>
                </c:pt>
                <c:pt idx="424">
                  <c:v>39937</c:v>
                </c:pt>
                <c:pt idx="425">
                  <c:v>39938</c:v>
                </c:pt>
                <c:pt idx="426">
                  <c:v>39939</c:v>
                </c:pt>
                <c:pt idx="427">
                  <c:v>39940</c:v>
                </c:pt>
                <c:pt idx="428">
                  <c:v>39941</c:v>
                </c:pt>
                <c:pt idx="429">
                  <c:v>39942</c:v>
                </c:pt>
                <c:pt idx="430">
                  <c:v>39944</c:v>
                </c:pt>
                <c:pt idx="431">
                  <c:v>39945</c:v>
                </c:pt>
                <c:pt idx="432">
                  <c:v>39946</c:v>
                </c:pt>
                <c:pt idx="433">
                  <c:v>39947</c:v>
                </c:pt>
                <c:pt idx="434">
                  <c:v>39948</c:v>
                </c:pt>
                <c:pt idx="435">
                  <c:v>39949</c:v>
                </c:pt>
                <c:pt idx="436">
                  <c:v>39951</c:v>
                </c:pt>
                <c:pt idx="437">
                  <c:v>39952</c:v>
                </c:pt>
                <c:pt idx="438">
                  <c:v>39953</c:v>
                </c:pt>
                <c:pt idx="439">
                  <c:v>39954</c:v>
                </c:pt>
                <c:pt idx="440">
                  <c:v>39955</c:v>
                </c:pt>
                <c:pt idx="441">
                  <c:v>39956</c:v>
                </c:pt>
                <c:pt idx="442">
                  <c:v>39958</c:v>
                </c:pt>
                <c:pt idx="443">
                  <c:v>39959</c:v>
                </c:pt>
                <c:pt idx="444">
                  <c:v>39960</c:v>
                </c:pt>
                <c:pt idx="445">
                  <c:v>39961</c:v>
                </c:pt>
                <c:pt idx="446">
                  <c:v>39962</c:v>
                </c:pt>
                <c:pt idx="447">
                  <c:v>39963</c:v>
                </c:pt>
                <c:pt idx="448">
                  <c:v>39965</c:v>
                </c:pt>
                <c:pt idx="449">
                  <c:v>39966</c:v>
                </c:pt>
                <c:pt idx="450">
                  <c:v>39967</c:v>
                </c:pt>
                <c:pt idx="451">
                  <c:v>39968</c:v>
                </c:pt>
                <c:pt idx="452">
                  <c:v>39969</c:v>
                </c:pt>
                <c:pt idx="453">
                  <c:v>39970</c:v>
                </c:pt>
                <c:pt idx="454">
                  <c:v>39972</c:v>
                </c:pt>
                <c:pt idx="455">
                  <c:v>39973</c:v>
                </c:pt>
                <c:pt idx="456">
                  <c:v>39974</c:v>
                </c:pt>
                <c:pt idx="457">
                  <c:v>39975</c:v>
                </c:pt>
                <c:pt idx="458">
                  <c:v>39976</c:v>
                </c:pt>
                <c:pt idx="459">
                  <c:v>39977</c:v>
                </c:pt>
                <c:pt idx="460">
                  <c:v>39979</c:v>
                </c:pt>
                <c:pt idx="461">
                  <c:v>39980</c:v>
                </c:pt>
                <c:pt idx="462">
                  <c:v>39981</c:v>
                </c:pt>
                <c:pt idx="463">
                  <c:v>39982</c:v>
                </c:pt>
                <c:pt idx="464">
                  <c:v>39983</c:v>
                </c:pt>
                <c:pt idx="465">
                  <c:v>39984</c:v>
                </c:pt>
                <c:pt idx="466">
                  <c:v>39986</c:v>
                </c:pt>
                <c:pt idx="467">
                  <c:v>39987</c:v>
                </c:pt>
                <c:pt idx="468">
                  <c:v>39988</c:v>
                </c:pt>
                <c:pt idx="469">
                  <c:v>39989</c:v>
                </c:pt>
                <c:pt idx="470">
                  <c:v>39990</c:v>
                </c:pt>
                <c:pt idx="471">
                  <c:v>39991</c:v>
                </c:pt>
                <c:pt idx="472">
                  <c:v>39993</c:v>
                </c:pt>
                <c:pt idx="473">
                  <c:v>39994</c:v>
                </c:pt>
                <c:pt idx="474">
                  <c:v>39996</c:v>
                </c:pt>
                <c:pt idx="475">
                  <c:v>39997</c:v>
                </c:pt>
                <c:pt idx="476">
                  <c:v>39998</c:v>
                </c:pt>
                <c:pt idx="477">
                  <c:v>40000</c:v>
                </c:pt>
                <c:pt idx="478">
                  <c:v>40001</c:v>
                </c:pt>
                <c:pt idx="479">
                  <c:v>40002</c:v>
                </c:pt>
                <c:pt idx="480">
                  <c:v>40003</c:v>
                </c:pt>
                <c:pt idx="481">
                  <c:v>40004</c:v>
                </c:pt>
                <c:pt idx="482">
                  <c:v>40005</c:v>
                </c:pt>
                <c:pt idx="483">
                  <c:v>40007</c:v>
                </c:pt>
                <c:pt idx="484">
                  <c:v>40008</c:v>
                </c:pt>
                <c:pt idx="485">
                  <c:v>40009</c:v>
                </c:pt>
                <c:pt idx="486">
                  <c:v>40010</c:v>
                </c:pt>
                <c:pt idx="487">
                  <c:v>40011</c:v>
                </c:pt>
                <c:pt idx="488">
                  <c:v>40012</c:v>
                </c:pt>
                <c:pt idx="489">
                  <c:v>40014</c:v>
                </c:pt>
                <c:pt idx="490">
                  <c:v>40015</c:v>
                </c:pt>
                <c:pt idx="491">
                  <c:v>40016</c:v>
                </c:pt>
                <c:pt idx="492">
                  <c:v>40017</c:v>
                </c:pt>
                <c:pt idx="493">
                  <c:v>40018</c:v>
                </c:pt>
                <c:pt idx="494">
                  <c:v>40019</c:v>
                </c:pt>
                <c:pt idx="495">
                  <c:v>40021</c:v>
                </c:pt>
                <c:pt idx="496">
                  <c:v>40022</c:v>
                </c:pt>
                <c:pt idx="497">
                  <c:v>40023</c:v>
                </c:pt>
                <c:pt idx="498">
                  <c:v>40024</c:v>
                </c:pt>
                <c:pt idx="499">
                  <c:v>40025</c:v>
                </c:pt>
                <c:pt idx="500">
                  <c:v>40026</c:v>
                </c:pt>
                <c:pt idx="501">
                  <c:v>40028</c:v>
                </c:pt>
                <c:pt idx="502">
                  <c:v>40029</c:v>
                </c:pt>
                <c:pt idx="503">
                  <c:v>40030</c:v>
                </c:pt>
                <c:pt idx="504">
                  <c:v>40031</c:v>
                </c:pt>
                <c:pt idx="505">
                  <c:v>40032</c:v>
                </c:pt>
                <c:pt idx="506">
                  <c:v>40033</c:v>
                </c:pt>
                <c:pt idx="507">
                  <c:v>40035</c:v>
                </c:pt>
                <c:pt idx="508">
                  <c:v>40036</c:v>
                </c:pt>
                <c:pt idx="509">
                  <c:v>40037</c:v>
                </c:pt>
                <c:pt idx="510">
                  <c:v>40038</c:v>
                </c:pt>
                <c:pt idx="511">
                  <c:v>40039</c:v>
                </c:pt>
                <c:pt idx="512">
                  <c:v>40040</c:v>
                </c:pt>
                <c:pt idx="513">
                  <c:v>40042</c:v>
                </c:pt>
                <c:pt idx="514">
                  <c:v>40043</c:v>
                </c:pt>
                <c:pt idx="515">
                  <c:v>40044</c:v>
                </c:pt>
                <c:pt idx="516">
                  <c:v>40045</c:v>
                </c:pt>
                <c:pt idx="517">
                  <c:v>40046</c:v>
                </c:pt>
                <c:pt idx="518">
                  <c:v>40047</c:v>
                </c:pt>
                <c:pt idx="519">
                  <c:v>40049</c:v>
                </c:pt>
                <c:pt idx="520">
                  <c:v>40050</c:v>
                </c:pt>
                <c:pt idx="521">
                  <c:v>40051</c:v>
                </c:pt>
                <c:pt idx="522">
                  <c:v>40052</c:v>
                </c:pt>
                <c:pt idx="523">
                  <c:v>40053</c:v>
                </c:pt>
                <c:pt idx="524">
                  <c:v>40054</c:v>
                </c:pt>
                <c:pt idx="525">
                  <c:v>40056</c:v>
                </c:pt>
                <c:pt idx="526">
                  <c:v>40057</c:v>
                </c:pt>
                <c:pt idx="527">
                  <c:v>40058</c:v>
                </c:pt>
                <c:pt idx="528">
                  <c:v>40059</c:v>
                </c:pt>
                <c:pt idx="529">
                  <c:v>40060</c:v>
                </c:pt>
                <c:pt idx="530">
                  <c:v>40061</c:v>
                </c:pt>
                <c:pt idx="531">
                  <c:v>40063</c:v>
                </c:pt>
                <c:pt idx="532">
                  <c:v>40064</c:v>
                </c:pt>
                <c:pt idx="533">
                  <c:v>40065</c:v>
                </c:pt>
                <c:pt idx="534">
                  <c:v>40066</c:v>
                </c:pt>
                <c:pt idx="535">
                  <c:v>40067</c:v>
                </c:pt>
                <c:pt idx="536">
                  <c:v>40068</c:v>
                </c:pt>
                <c:pt idx="537">
                  <c:v>40070</c:v>
                </c:pt>
                <c:pt idx="538">
                  <c:v>40071</c:v>
                </c:pt>
                <c:pt idx="539">
                  <c:v>40072</c:v>
                </c:pt>
                <c:pt idx="540">
                  <c:v>40073</c:v>
                </c:pt>
                <c:pt idx="541">
                  <c:v>40074</c:v>
                </c:pt>
                <c:pt idx="542">
                  <c:v>40075</c:v>
                </c:pt>
                <c:pt idx="543">
                  <c:v>40077</c:v>
                </c:pt>
                <c:pt idx="544">
                  <c:v>40078</c:v>
                </c:pt>
                <c:pt idx="545">
                  <c:v>40079</c:v>
                </c:pt>
                <c:pt idx="546">
                  <c:v>40080</c:v>
                </c:pt>
                <c:pt idx="547">
                  <c:v>40081</c:v>
                </c:pt>
                <c:pt idx="548">
                  <c:v>40082</c:v>
                </c:pt>
                <c:pt idx="549">
                  <c:v>40084</c:v>
                </c:pt>
                <c:pt idx="550">
                  <c:v>40085</c:v>
                </c:pt>
                <c:pt idx="551">
                  <c:v>40087</c:v>
                </c:pt>
                <c:pt idx="552">
                  <c:v>40088</c:v>
                </c:pt>
                <c:pt idx="553">
                  <c:v>40089</c:v>
                </c:pt>
                <c:pt idx="554">
                  <c:v>40091</c:v>
                </c:pt>
                <c:pt idx="555">
                  <c:v>40092</c:v>
                </c:pt>
                <c:pt idx="556">
                  <c:v>40093</c:v>
                </c:pt>
                <c:pt idx="557">
                  <c:v>40094</c:v>
                </c:pt>
                <c:pt idx="558">
                  <c:v>40095</c:v>
                </c:pt>
                <c:pt idx="559">
                  <c:v>40096</c:v>
                </c:pt>
                <c:pt idx="560">
                  <c:v>40098</c:v>
                </c:pt>
                <c:pt idx="561">
                  <c:v>40099</c:v>
                </c:pt>
                <c:pt idx="562">
                  <c:v>40100</c:v>
                </c:pt>
                <c:pt idx="563">
                  <c:v>40101</c:v>
                </c:pt>
                <c:pt idx="564">
                  <c:v>40102</c:v>
                </c:pt>
                <c:pt idx="565">
                  <c:v>40103</c:v>
                </c:pt>
                <c:pt idx="566">
                  <c:v>40105</c:v>
                </c:pt>
                <c:pt idx="567">
                  <c:v>40106</c:v>
                </c:pt>
                <c:pt idx="568">
                  <c:v>40107</c:v>
                </c:pt>
                <c:pt idx="569">
                  <c:v>40108</c:v>
                </c:pt>
                <c:pt idx="570">
                  <c:v>40109</c:v>
                </c:pt>
                <c:pt idx="571">
                  <c:v>40110</c:v>
                </c:pt>
                <c:pt idx="572">
                  <c:v>40112</c:v>
                </c:pt>
                <c:pt idx="573">
                  <c:v>40113</c:v>
                </c:pt>
                <c:pt idx="574">
                  <c:v>40114</c:v>
                </c:pt>
                <c:pt idx="575">
                  <c:v>40115</c:v>
                </c:pt>
                <c:pt idx="576">
                  <c:v>40116</c:v>
                </c:pt>
                <c:pt idx="577">
                  <c:v>40117</c:v>
                </c:pt>
                <c:pt idx="578">
                  <c:v>40119</c:v>
                </c:pt>
                <c:pt idx="579">
                  <c:v>40120</c:v>
                </c:pt>
                <c:pt idx="580">
                  <c:v>40121</c:v>
                </c:pt>
                <c:pt idx="581">
                  <c:v>40122</c:v>
                </c:pt>
                <c:pt idx="582">
                  <c:v>40123</c:v>
                </c:pt>
                <c:pt idx="583">
                  <c:v>40124</c:v>
                </c:pt>
                <c:pt idx="584">
                  <c:v>40126</c:v>
                </c:pt>
                <c:pt idx="585">
                  <c:v>40127</c:v>
                </c:pt>
                <c:pt idx="586">
                  <c:v>40128</c:v>
                </c:pt>
                <c:pt idx="587">
                  <c:v>40129</c:v>
                </c:pt>
                <c:pt idx="588">
                  <c:v>40130</c:v>
                </c:pt>
                <c:pt idx="589">
                  <c:v>40131</c:v>
                </c:pt>
                <c:pt idx="590">
                  <c:v>40133</c:v>
                </c:pt>
                <c:pt idx="591">
                  <c:v>40134</c:v>
                </c:pt>
                <c:pt idx="592">
                  <c:v>40135</c:v>
                </c:pt>
                <c:pt idx="593">
                  <c:v>40136</c:v>
                </c:pt>
                <c:pt idx="594">
                  <c:v>40137</c:v>
                </c:pt>
                <c:pt idx="595">
                  <c:v>40138</c:v>
                </c:pt>
                <c:pt idx="596">
                  <c:v>40140</c:v>
                </c:pt>
                <c:pt idx="597">
                  <c:v>40141</c:v>
                </c:pt>
                <c:pt idx="598">
                  <c:v>40142</c:v>
                </c:pt>
                <c:pt idx="599">
                  <c:v>40143</c:v>
                </c:pt>
                <c:pt idx="600">
                  <c:v>40144</c:v>
                </c:pt>
                <c:pt idx="601">
                  <c:v>40145</c:v>
                </c:pt>
                <c:pt idx="602">
                  <c:v>40147</c:v>
                </c:pt>
                <c:pt idx="603">
                  <c:v>40148</c:v>
                </c:pt>
                <c:pt idx="604">
                  <c:v>40149</c:v>
                </c:pt>
                <c:pt idx="605">
                  <c:v>40150</c:v>
                </c:pt>
                <c:pt idx="606">
                  <c:v>40151</c:v>
                </c:pt>
                <c:pt idx="607">
                  <c:v>40152</c:v>
                </c:pt>
                <c:pt idx="608">
                  <c:v>40154</c:v>
                </c:pt>
                <c:pt idx="609">
                  <c:v>40155</c:v>
                </c:pt>
                <c:pt idx="610">
                  <c:v>40156</c:v>
                </c:pt>
                <c:pt idx="611">
                  <c:v>40157</c:v>
                </c:pt>
                <c:pt idx="612">
                  <c:v>40158</c:v>
                </c:pt>
                <c:pt idx="613">
                  <c:v>40159</c:v>
                </c:pt>
                <c:pt idx="614">
                  <c:v>40161</c:v>
                </c:pt>
                <c:pt idx="615">
                  <c:v>40162</c:v>
                </c:pt>
                <c:pt idx="616">
                  <c:v>40163</c:v>
                </c:pt>
                <c:pt idx="617">
                  <c:v>40164</c:v>
                </c:pt>
                <c:pt idx="618">
                  <c:v>40165</c:v>
                </c:pt>
                <c:pt idx="619">
                  <c:v>40166</c:v>
                </c:pt>
                <c:pt idx="620">
                  <c:v>40168</c:v>
                </c:pt>
                <c:pt idx="621">
                  <c:v>40169</c:v>
                </c:pt>
                <c:pt idx="622">
                  <c:v>40170</c:v>
                </c:pt>
                <c:pt idx="623">
                  <c:v>40171</c:v>
                </c:pt>
                <c:pt idx="624">
                  <c:v>40172</c:v>
                </c:pt>
                <c:pt idx="625">
                  <c:v>40173</c:v>
                </c:pt>
                <c:pt idx="626">
                  <c:v>40175</c:v>
                </c:pt>
                <c:pt idx="627">
                  <c:v>40176</c:v>
                </c:pt>
                <c:pt idx="628">
                  <c:v>40177</c:v>
                </c:pt>
                <c:pt idx="629">
                  <c:v>40178</c:v>
                </c:pt>
                <c:pt idx="630">
                  <c:v>40179</c:v>
                </c:pt>
                <c:pt idx="631">
                  <c:v>40180</c:v>
                </c:pt>
                <c:pt idx="632">
                  <c:v>40182</c:v>
                </c:pt>
                <c:pt idx="633">
                  <c:v>40183</c:v>
                </c:pt>
                <c:pt idx="634">
                  <c:v>40184</c:v>
                </c:pt>
                <c:pt idx="635">
                  <c:v>40185</c:v>
                </c:pt>
                <c:pt idx="636">
                  <c:v>40186</c:v>
                </c:pt>
                <c:pt idx="637">
                  <c:v>40187</c:v>
                </c:pt>
                <c:pt idx="638">
                  <c:v>40189</c:v>
                </c:pt>
                <c:pt idx="639">
                  <c:v>40190</c:v>
                </c:pt>
                <c:pt idx="640">
                  <c:v>40191</c:v>
                </c:pt>
                <c:pt idx="641">
                  <c:v>40192</c:v>
                </c:pt>
                <c:pt idx="642">
                  <c:v>40193</c:v>
                </c:pt>
                <c:pt idx="643">
                  <c:v>40194</c:v>
                </c:pt>
                <c:pt idx="644">
                  <c:v>40196</c:v>
                </c:pt>
                <c:pt idx="645">
                  <c:v>40197</c:v>
                </c:pt>
                <c:pt idx="646">
                  <c:v>40198</c:v>
                </c:pt>
                <c:pt idx="647">
                  <c:v>40199</c:v>
                </c:pt>
                <c:pt idx="648">
                  <c:v>40200</c:v>
                </c:pt>
                <c:pt idx="649">
                  <c:v>40201</c:v>
                </c:pt>
                <c:pt idx="650">
                  <c:v>40203</c:v>
                </c:pt>
                <c:pt idx="651">
                  <c:v>40204</c:v>
                </c:pt>
                <c:pt idx="652">
                  <c:v>40205</c:v>
                </c:pt>
                <c:pt idx="653">
                  <c:v>40206</c:v>
                </c:pt>
                <c:pt idx="654">
                  <c:v>40207</c:v>
                </c:pt>
                <c:pt idx="655">
                  <c:v>40208</c:v>
                </c:pt>
                <c:pt idx="656">
                  <c:v>40210</c:v>
                </c:pt>
                <c:pt idx="657">
                  <c:v>40211</c:v>
                </c:pt>
                <c:pt idx="658">
                  <c:v>40212</c:v>
                </c:pt>
                <c:pt idx="659">
                  <c:v>40213</c:v>
                </c:pt>
                <c:pt idx="660">
                  <c:v>40214</c:v>
                </c:pt>
                <c:pt idx="661">
                  <c:v>40215</c:v>
                </c:pt>
                <c:pt idx="662">
                  <c:v>40217</c:v>
                </c:pt>
                <c:pt idx="663">
                  <c:v>40218</c:v>
                </c:pt>
                <c:pt idx="664">
                  <c:v>40219</c:v>
                </c:pt>
                <c:pt idx="665">
                  <c:v>40220</c:v>
                </c:pt>
                <c:pt idx="666">
                  <c:v>40221</c:v>
                </c:pt>
                <c:pt idx="667">
                  <c:v>40222</c:v>
                </c:pt>
                <c:pt idx="668">
                  <c:v>40224</c:v>
                </c:pt>
                <c:pt idx="669">
                  <c:v>40225</c:v>
                </c:pt>
                <c:pt idx="670">
                  <c:v>40226</c:v>
                </c:pt>
                <c:pt idx="671">
                  <c:v>40227</c:v>
                </c:pt>
                <c:pt idx="672">
                  <c:v>40228</c:v>
                </c:pt>
                <c:pt idx="673">
                  <c:v>40229</c:v>
                </c:pt>
                <c:pt idx="674">
                  <c:v>40231</c:v>
                </c:pt>
                <c:pt idx="675">
                  <c:v>40232</c:v>
                </c:pt>
                <c:pt idx="676">
                  <c:v>40233</c:v>
                </c:pt>
                <c:pt idx="677">
                  <c:v>40234</c:v>
                </c:pt>
                <c:pt idx="678">
                  <c:v>40235</c:v>
                </c:pt>
                <c:pt idx="679">
                  <c:v>40236</c:v>
                </c:pt>
                <c:pt idx="680">
                  <c:v>40238</c:v>
                </c:pt>
                <c:pt idx="681">
                  <c:v>40239</c:v>
                </c:pt>
                <c:pt idx="682">
                  <c:v>40240</c:v>
                </c:pt>
                <c:pt idx="683">
                  <c:v>40241</c:v>
                </c:pt>
                <c:pt idx="684">
                  <c:v>40242</c:v>
                </c:pt>
                <c:pt idx="685">
                  <c:v>40243</c:v>
                </c:pt>
                <c:pt idx="686">
                  <c:v>40245</c:v>
                </c:pt>
                <c:pt idx="687">
                  <c:v>40246</c:v>
                </c:pt>
                <c:pt idx="688">
                  <c:v>40247</c:v>
                </c:pt>
                <c:pt idx="689">
                  <c:v>40248</c:v>
                </c:pt>
                <c:pt idx="690">
                  <c:v>40249</c:v>
                </c:pt>
                <c:pt idx="691">
                  <c:v>40250</c:v>
                </c:pt>
                <c:pt idx="692">
                  <c:v>40252</c:v>
                </c:pt>
                <c:pt idx="693">
                  <c:v>40253</c:v>
                </c:pt>
                <c:pt idx="694">
                  <c:v>40254</c:v>
                </c:pt>
                <c:pt idx="695">
                  <c:v>40255</c:v>
                </c:pt>
                <c:pt idx="696">
                  <c:v>40256</c:v>
                </c:pt>
                <c:pt idx="697">
                  <c:v>40257</c:v>
                </c:pt>
                <c:pt idx="698">
                  <c:v>40259</c:v>
                </c:pt>
                <c:pt idx="699">
                  <c:v>40260</c:v>
                </c:pt>
                <c:pt idx="700">
                  <c:v>40261</c:v>
                </c:pt>
                <c:pt idx="701">
                  <c:v>40262</c:v>
                </c:pt>
                <c:pt idx="702">
                  <c:v>40263</c:v>
                </c:pt>
                <c:pt idx="703">
                  <c:v>40264</c:v>
                </c:pt>
                <c:pt idx="704">
                  <c:v>40266</c:v>
                </c:pt>
                <c:pt idx="705">
                  <c:v>40267</c:v>
                </c:pt>
                <c:pt idx="706">
                  <c:v>40268</c:v>
                </c:pt>
                <c:pt idx="707">
                  <c:v>40271</c:v>
                </c:pt>
                <c:pt idx="708">
                  <c:v>40273</c:v>
                </c:pt>
                <c:pt idx="709">
                  <c:v>40274</c:v>
                </c:pt>
                <c:pt idx="710">
                  <c:v>40275</c:v>
                </c:pt>
                <c:pt idx="711">
                  <c:v>40276</c:v>
                </c:pt>
                <c:pt idx="712">
                  <c:v>40277</c:v>
                </c:pt>
                <c:pt idx="713">
                  <c:v>40278</c:v>
                </c:pt>
                <c:pt idx="714">
                  <c:v>40280</c:v>
                </c:pt>
                <c:pt idx="715">
                  <c:v>40281</c:v>
                </c:pt>
                <c:pt idx="716">
                  <c:v>40282</c:v>
                </c:pt>
                <c:pt idx="717">
                  <c:v>40283</c:v>
                </c:pt>
                <c:pt idx="718">
                  <c:v>40284</c:v>
                </c:pt>
                <c:pt idx="719">
                  <c:v>40285</c:v>
                </c:pt>
                <c:pt idx="720">
                  <c:v>40287</c:v>
                </c:pt>
                <c:pt idx="721">
                  <c:v>40288</c:v>
                </c:pt>
                <c:pt idx="722">
                  <c:v>40289</c:v>
                </c:pt>
                <c:pt idx="723">
                  <c:v>40290</c:v>
                </c:pt>
                <c:pt idx="724">
                  <c:v>40291</c:v>
                </c:pt>
                <c:pt idx="725">
                  <c:v>40292</c:v>
                </c:pt>
                <c:pt idx="726">
                  <c:v>40294</c:v>
                </c:pt>
                <c:pt idx="727">
                  <c:v>40295</c:v>
                </c:pt>
                <c:pt idx="728">
                  <c:v>40296</c:v>
                </c:pt>
                <c:pt idx="729">
                  <c:v>40297</c:v>
                </c:pt>
                <c:pt idx="730">
                  <c:v>40298</c:v>
                </c:pt>
                <c:pt idx="731">
                  <c:v>40299</c:v>
                </c:pt>
                <c:pt idx="732">
                  <c:v>40301</c:v>
                </c:pt>
                <c:pt idx="733">
                  <c:v>40302</c:v>
                </c:pt>
                <c:pt idx="734">
                  <c:v>40303</c:v>
                </c:pt>
                <c:pt idx="735">
                  <c:v>40304</c:v>
                </c:pt>
                <c:pt idx="736">
                  <c:v>40305</c:v>
                </c:pt>
                <c:pt idx="737">
                  <c:v>40306</c:v>
                </c:pt>
                <c:pt idx="738">
                  <c:v>40308</c:v>
                </c:pt>
                <c:pt idx="739">
                  <c:v>40309</c:v>
                </c:pt>
                <c:pt idx="740">
                  <c:v>40310</c:v>
                </c:pt>
                <c:pt idx="741">
                  <c:v>40311</c:v>
                </c:pt>
                <c:pt idx="742">
                  <c:v>40312</c:v>
                </c:pt>
                <c:pt idx="743">
                  <c:v>40313</c:v>
                </c:pt>
                <c:pt idx="744">
                  <c:v>40315</c:v>
                </c:pt>
                <c:pt idx="745">
                  <c:v>40316</c:v>
                </c:pt>
                <c:pt idx="746">
                  <c:v>40317</c:v>
                </c:pt>
                <c:pt idx="747">
                  <c:v>40318</c:v>
                </c:pt>
                <c:pt idx="748">
                  <c:v>40319</c:v>
                </c:pt>
                <c:pt idx="749">
                  <c:v>40320</c:v>
                </c:pt>
                <c:pt idx="750">
                  <c:v>40322</c:v>
                </c:pt>
                <c:pt idx="751">
                  <c:v>40323</c:v>
                </c:pt>
                <c:pt idx="752">
                  <c:v>40324</c:v>
                </c:pt>
                <c:pt idx="753">
                  <c:v>40325</c:v>
                </c:pt>
                <c:pt idx="754">
                  <c:v>40326</c:v>
                </c:pt>
                <c:pt idx="755">
                  <c:v>40327</c:v>
                </c:pt>
                <c:pt idx="756">
                  <c:v>40329</c:v>
                </c:pt>
                <c:pt idx="757">
                  <c:v>40330</c:v>
                </c:pt>
                <c:pt idx="758">
                  <c:v>40331</c:v>
                </c:pt>
                <c:pt idx="759">
                  <c:v>40332</c:v>
                </c:pt>
                <c:pt idx="760">
                  <c:v>40333</c:v>
                </c:pt>
                <c:pt idx="761">
                  <c:v>40334</c:v>
                </c:pt>
                <c:pt idx="762">
                  <c:v>40336</c:v>
                </c:pt>
                <c:pt idx="763">
                  <c:v>40337</c:v>
                </c:pt>
                <c:pt idx="764">
                  <c:v>40338</c:v>
                </c:pt>
                <c:pt idx="765">
                  <c:v>40339</c:v>
                </c:pt>
                <c:pt idx="766">
                  <c:v>40340</c:v>
                </c:pt>
                <c:pt idx="767">
                  <c:v>40341</c:v>
                </c:pt>
                <c:pt idx="768">
                  <c:v>40343</c:v>
                </c:pt>
                <c:pt idx="769">
                  <c:v>40344</c:v>
                </c:pt>
                <c:pt idx="770">
                  <c:v>40345</c:v>
                </c:pt>
                <c:pt idx="771">
                  <c:v>40346</c:v>
                </c:pt>
                <c:pt idx="772">
                  <c:v>40347</c:v>
                </c:pt>
                <c:pt idx="773">
                  <c:v>40348</c:v>
                </c:pt>
                <c:pt idx="774">
                  <c:v>40350</c:v>
                </c:pt>
                <c:pt idx="775">
                  <c:v>40351</c:v>
                </c:pt>
                <c:pt idx="776">
                  <c:v>40352</c:v>
                </c:pt>
                <c:pt idx="777">
                  <c:v>40353</c:v>
                </c:pt>
                <c:pt idx="778">
                  <c:v>40354</c:v>
                </c:pt>
                <c:pt idx="779">
                  <c:v>40355</c:v>
                </c:pt>
                <c:pt idx="780">
                  <c:v>40357</c:v>
                </c:pt>
                <c:pt idx="781">
                  <c:v>40358</c:v>
                </c:pt>
                <c:pt idx="782">
                  <c:v>40359</c:v>
                </c:pt>
                <c:pt idx="783">
                  <c:v>40361</c:v>
                </c:pt>
                <c:pt idx="784">
                  <c:v>40362</c:v>
                </c:pt>
                <c:pt idx="785">
                  <c:v>40364</c:v>
                </c:pt>
                <c:pt idx="786">
                  <c:v>40365</c:v>
                </c:pt>
                <c:pt idx="787">
                  <c:v>40366</c:v>
                </c:pt>
                <c:pt idx="788">
                  <c:v>40367</c:v>
                </c:pt>
                <c:pt idx="789">
                  <c:v>40368</c:v>
                </c:pt>
                <c:pt idx="790">
                  <c:v>40369</c:v>
                </c:pt>
                <c:pt idx="791">
                  <c:v>40371</c:v>
                </c:pt>
                <c:pt idx="792">
                  <c:v>40372</c:v>
                </c:pt>
                <c:pt idx="793">
                  <c:v>40373</c:v>
                </c:pt>
                <c:pt idx="794">
                  <c:v>40374</c:v>
                </c:pt>
                <c:pt idx="795">
                  <c:v>40375</c:v>
                </c:pt>
                <c:pt idx="796">
                  <c:v>40376</c:v>
                </c:pt>
                <c:pt idx="797">
                  <c:v>40378</c:v>
                </c:pt>
                <c:pt idx="798">
                  <c:v>40379</c:v>
                </c:pt>
                <c:pt idx="799">
                  <c:v>40380</c:v>
                </c:pt>
                <c:pt idx="800">
                  <c:v>40381</c:v>
                </c:pt>
                <c:pt idx="801">
                  <c:v>40382</c:v>
                </c:pt>
                <c:pt idx="802">
                  <c:v>40383</c:v>
                </c:pt>
                <c:pt idx="803">
                  <c:v>40385</c:v>
                </c:pt>
                <c:pt idx="804">
                  <c:v>40386</c:v>
                </c:pt>
                <c:pt idx="805">
                  <c:v>40387</c:v>
                </c:pt>
                <c:pt idx="806">
                  <c:v>40388</c:v>
                </c:pt>
                <c:pt idx="807">
                  <c:v>40389</c:v>
                </c:pt>
                <c:pt idx="808">
                  <c:v>40390</c:v>
                </c:pt>
                <c:pt idx="809">
                  <c:v>40392</c:v>
                </c:pt>
                <c:pt idx="810">
                  <c:v>40393</c:v>
                </c:pt>
                <c:pt idx="811">
                  <c:v>40394</c:v>
                </c:pt>
                <c:pt idx="812">
                  <c:v>40395</c:v>
                </c:pt>
                <c:pt idx="813">
                  <c:v>40396</c:v>
                </c:pt>
                <c:pt idx="814">
                  <c:v>40397</c:v>
                </c:pt>
                <c:pt idx="815">
                  <c:v>40399</c:v>
                </c:pt>
                <c:pt idx="816">
                  <c:v>40400</c:v>
                </c:pt>
                <c:pt idx="817">
                  <c:v>40401</c:v>
                </c:pt>
                <c:pt idx="818">
                  <c:v>40402</c:v>
                </c:pt>
                <c:pt idx="819">
                  <c:v>40403</c:v>
                </c:pt>
                <c:pt idx="820">
                  <c:v>40404</c:v>
                </c:pt>
                <c:pt idx="821">
                  <c:v>40405</c:v>
                </c:pt>
                <c:pt idx="822">
                  <c:v>40406</c:v>
                </c:pt>
                <c:pt idx="823">
                  <c:v>40407</c:v>
                </c:pt>
                <c:pt idx="824">
                  <c:v>40408</c:v>
                </c:pt>
                <c:pt idx="825">
                  <c:v>40409</c:v>
                </c:pt>
                <c:pt idx="826">
                  <c:v>40410</c:v>
                </c:pt>
                <c:pt idx="827">
                  <c:v>40411</c:v>
                </c:pt>
                <c:pt idx="828">
                  <c:v>40413</c:v>
                </c:pt>
                <c:pt idx="829">
                  <c:v>40414</c:v>
                </c:pt>
                <c:pt idx="830">
                  <c:v>40415</c:v>
                </c:pt>
                <c:pt idx="831">
                  <c:v>40416</c:v>
                </c:pt>
                <c:pt idx="832">
                  <c:v>40417</c:v>
                </c:pt>
                <c:pt idx="833">
                  <c:v>40418</c:v>
                </c:pt>
                <c:pt idx="834">
                  <c:v>40420</c:v>
                </c:pt>
                <c:pt idx="835">
                  <c:v>40421</c:v>
                </c:pt>
                <c:pt idx="836">
                  <c:v>40422</c:v>
                </c:pt>
                <c:pt idx="837">
                  <c:v>40423</c:v>
                </c:pt>
                <c:pt idx="838">
                  <c:v>40424</c:v>
                </c:pt>
                <c:pt idx="839">
                  <c:v>40425</c:v>
                </c:pt>
                <c:pt idx="840">
                  <c:v>40427</c:v>
                </c:pt>
                <c:pt idx="841">
                  <c:v>40428</c:v>
                </c:pt>
                <c:pt idx="842">
                  <c:v>40429</c:v>
                </c:pt>
                <c:pt idx="843">
                  <c:v>40430</c:v>
                </c:pt>
                <c:pt idx="844">
                  <c:v>40431</c:v>
                </c:pt>
                <c:pt idx="845">
                  <c:v>40432</c:v>
                </c:pt>
                <c:pt idx="846">
                  <c:v>40434</c:v>
                </c:pt>
                <c:pt idx="847">
                  <c:v>40435</c:v>
                </c:pt>
                <c:pt idx="848">
                  <c:v>40436</c:v>
                </c:pt>
                <c:pt idx="849">
                  <c:v>40437</c:v>
                </c:pt>
                <c:pt idx="850">
                  <c:v>40438</c:v>
                </c:pt>
                <c:pt idx="851">
                  <c:v>40439</c:v>
                </c:pt>
                <c:pt idx="852">
                  <c:v>40441</c:v>
                </c:pt>
                <c:pt idx="853">
                  <c:v>40442</c:v>
                </c:pt>
                <c:pt idx="854">
                  <c:v>40443</c:v>
                </c:pt>
                <c:pt idx="855">
                  <c:v>40444</c:v>
                </c:pt>
                <c:pt idx="856">
                  <c:v>40445</c:v>
                </c:pt>
                <c:pt idx="857">
                  <c:v>40446</c:v>
                </c:pt>
                <c:pt idx="858">
                  <c:v>40448</c:v>
                </c:pt>
                <c:pt idx="859">
                  <c:v>40449</c:v>
                </c:pt>
                <c:pt idx="860">
                  <c:v>40450</c:v>
                </c:pt>
                <c:pt idx="861">
                  <c:v>40452</c:v>
                </c:pt>
                <c:pt idx="862">
                  <c:v>40453</c:v>
                </c:pt>
                <c:pt idx="863">
                  <c:v>40455</c:v>
                </c:pt>
                <c:pt idx="864">
                  <c:v>40456</c:v>
                </c:pt>
                <c:pt idx="865">
                  <c:v>40457</c:v>
                </c:pt>
                <c:pt idx="866">
                  <c:v>40458</c:v>
                </c:pt>
                <c:pt idx="867">
                  <c:v>40459</c:v>
                </c:pt>
                <c:pt idx="868">
                  <c:v>40460</c:v>
                </c:pt>
                <c:pt idx="869">
                  <c:v>40462</c:v>
                </c:pt>
                <c:pt idx="870">
                  <c:v>40463</c:v>
                </c:pt>
                <c:pt idx="871">
                  <c:v>40464</c:v>
                </c:pt>
                <c:pt idx="872">
                  <c:v>40465</c:v>
                </c:pt>
                <c:pt idx="873">
                  <c:v>40466</c:v>
                </c:pt>
                <c:pt idx="874">
                  <c:v>40467</c:v>
                </c:pt>
                <c:pt idx="875">
                  <c:v>40468</c:v>
                </c:pt>
                <c:pt idx="876">
                  <c:v>40469</c:v>
                </c:pt>
                <c:pt idx="877">
                  <c:v>40470</c:v>
                </c:pt>
                <c:pt idx="878">
                  <c:v>40471</c:v>
                </c:pt>
                <c:pt idx="879">
                  <c:v>40472</c:v>
                </c:pt>
                <c:pt idx="880">
                  <c:v>40473</c:v>
                </c:pt>
                <c:pt idx="881">
                  <c:v>40474</c:v>
                </c:pt>
                <c:pt idx="882">
                  <c:v>40475</c:v>
                </c:pt>
                <c:pt idx="883">
                  <c:v>40476</c:v>
                </c:pt>
                <c:pt idx="884">
                  <c:v>40477</c:v>
                </c:pt>
                <c:pt idx="885">
                  <c:v>40478</c:v>
                </c:pt>
                <c:pt idx="886">
                  <c:v>40479</c:v>
                </c:pt>
                <c:pt idx="887">
                  <c:v>40480</c:v>
                </c:pt>
                <c:pt idx="888">
                  <c:v>40481</c:v>
                </c:pt>
                <c:pt idx="889">
                  <c:v>40482</c:v>
                </c:pt>
              </c:numCache>
            </c:numRef>
          </c:cat>
          <c:val>
            <c:numRef>
              <c:f>Sheet2!$S$25:$S$914</c:f>
              <c:numCache>
                <c:formatCode>0.00</c:formatCode>
                <c:ptCount val="890"/>
                <c:pt idx="0">
                  <c:v>6.8</c:v>
                </c:pt>
                <c:pt idx="1">
                  <c:v>4.88</c:v>
                </c:pt>
                <c:pt idx="2">
                  <c:v>5.3</c:v>
                </c:pt>
                <c:pt idx="3">
                  <c:v>4.45</c:v>
                </c:pt>
                <c:pt idx="4">
                  <c:v>6.72</c:v>
                </c:pt>
                <c:pt idx="5">
                  <c:v>5.98</c:v>
                </c:pt>
                <c:pt idx="6">
                  <c:v>5.98</c:v>
                </c:pt>
                <c:pt idx="7">
                  <c:v>5.99</c:v>
                </c:pt>
                <c:pt idx="8">
                  <c:v>5.95</c:v>
                </c:pt>
                <c:pt idx="9">
                  <c:v>5.98</c:v>
                </c:pt>
                <c:pt idx="10">
                  <c:v>5.85</c:v>
                </c:pt>
                <c:pt idx="11">
                  <c:v>5.9300000000000024</c:v>
                </c:pt>
                <c:pt idx="12">
                  <c:v>5.89</c:v>
                </c:pt>
                <c:pt idx="13">
                  <c:v>5.85</c:v>
                </c:pt>
                <c:pt idx="14">
                  <c:v>5.6899999999999995</c:v>
                </c:pt>
                <c:pt idx="15">
                  <c:v>8.19</c:v>
                </c:pt>
                <c:pt idx="16">
                  <c:v>8.19</c:v>
                </c:pt>
                <c:pt idx="17">
                  <c:v>6.1099999999999985</c:v>
                </c:pt>
                <c:pt idx="18">
                  <c:v>6.23</c:v>
                </c:pt>
                <c:pt idx="19">
                  <c:v>6.94</c:v>
                </c:pt>
                <c:pt idx="20">
                  <c:v>6.98</c:v>
                </c:pt>
                <c:pt idx="21">
                  <c:v>4.41</c:v>
                </c:pt>
                <c:pt idx="22">
                  <c:v>4.41</c:v>
                </c:pt>
                <c:pt idx="23">
                  <c:v>6.58</c:v>
                </c:pt>
                <c:pt idx="24">
                  <c:v>6.58</c:v>
                </c:pt>
                <c:pt idx="25">
                  <c:v>6.26</c:v>
                </c:pt>
                <c:pt idx="26">
                  <c:v>7.57</c:v>
                </c:pt>
                <c:pt idx="27">
                  <c:v>4.51</c:v>
                </c:pt>
                <c:pt idx="28">
                  <c:v>4.8899999999999997</c:v>
                </c:pt>
                <c:pt idx="29">
                  <c:v>6.2</c:v>
                </c:pt>
                <c:pt idx="30">
                  <c:v>6.02</c:v>
                </c:pt>
                <c:pt idx="31">
                  <c:v>5.8199999999999985</c:v>
                </c:pt>
                <c:pt idx="32">
                  <c:v>6.02</c:v>
                </c:pt>
                <c:pt idx="33">
                  <c:v>5.87</c:v>
                </c:pt>
                <c:pt idx="34">
                  <c:v>6</c:v>
                </c:pt>
                <c:pt idx="35">
                  <c:v>6.03</c:v>
                </c:pt>
                <c:pt idx="36">
                  <c:v>6.08</c:v>
                </c:pt>
                <c:pt idx="37">
                  <c:v>6.1199999999999966</c:v>
                </c:pt>
                <c:pt idx="38">
                  <c:v>6.1199999999999966</c:v>
                </c:pt>
                <c:pt idx="39">
                  <c:v>5.92</c:v>
                </c:pt>
                <c:pt idx="40">
                  <c:v>6.99</c:v>
                </c:pt>
                <c:pt idx="41">
                  <c:v>7.51</c:v>
                </c:pt>
                <c:pt idx="42">
                  <c:v>7.59</c:v>
                </c:pt>
                <c:pt idx="43">
                  <c:v>7.6899999999999995</c:v>
                </c:pt>
                <c:pt idx="44">
                  <c:v>7.72</c:v>
                </c:pt>
                <c:pt idx="45">
                  <c:v>7.79</c:v>
                </c:pt>
                <c:pt idx="46">
                  <c:v>7.63</c:v>
                </c:pt>
                <c:pt idx="47">
                  <c:v>7.1099999999999985</c:v>
                </c:pt>
                <c:pt idx="48">
                  <c:v>7.56</c:v>
                </c:pt>
                <c:pt idx="49">
                  <c:v>7.56</c:v>
                </c:pt>
                <c:pt idx="50">
                  <c:v>7.29</c:v>
                </c:pt>
                <c:pt idx="51">
                  <c:v>4.9700000000000024</c:v>
                </c:pt>
                <c:pt idx="52">
                  <c:v>6.8</c:v>
                </c:pt>
                <c:pt idx="53">
                  <c:v>6.84</c:v>
                </c:pt>
                <c:pt idx="54">
                  <c:v>6.45</c:v>
                </c:pt>
                <c:pt idx="55">
                  <c:v>5.99</c:v>
                </c:pt>
                <c:pt idx="56">
                  <c:v>5.99</c:v>
                </c:pt>
                <c:pt idx="57">
                  <c:v>5.4</c:v>
                </c:pt>
                <c:pt idx="58">
                  <c:v>2.71</c:v>
                </c:pt>
                <c:pt idx="59">
                  <c:v>5.74</c:v>
                </c:pt>
                <c:pt idx="60">
                  <c:v>5.6599999999999975</c:v>
                </c:pt>
                <c:pt idx="61">
                  <c:v>5.6899999999999995</c:v>
                </c:pt>
                <c:pt idx="62">
                  <c:v>5.1599999999999975</c:v>
                </c:pt>
                <c:pt idx="63">
                  <c:v>6.08</c:v>
                </c:pt>
                <c:pt idx="64">
                  <c:v>7.94</c:v>
                </c:pt>
                <c:pt idx="65">
                  <c:v>6.76</c:v>
                </c:pt>
                <c:pt idx="66">
                  <c:v>7.3</c:v>
                </c:pt>
                <c:pt idx="67">
                  <c:v>7.6499999999999995</c:v>
                </c:pt>
                <c:pt idx="71">
                  <c:v>6.6899999999999995</c:v>
                </c:pt>
                <c:pt idx="72">
                  <c:v>7.31</c:v>
                </c:pt>
                <c:pt idx="73">
                  <c:v>7.28</c:v>
                </c:pt>
                <c:pt idx="74">
                  <c:v>6.51</c:v>
                </c:pt>
                <c:pt idx="75">
                  <c:v>6.57</c:v>
                </c:pt>
                <c:pt idx="76">
                  <c:v>8.18</c:v>
                </c:pt>
                <c:pt idx="77">
                  <c:v>7.01</c:v>
                </c:pt>
                <c:pt idx="78">
                  <c:v>6.68</c:v>
                </c:pt>
                <c:pt idx="79">
                  <c:v>4.45</c:v>
                </c:pt>
                <c:pt idx="80">
                  <c:v>4.01</c:v>
                </c:pt>
                <c:pt idx="81">
                  <c:v>1.56</c:v>
                </c:pt>
                <c:pt idx="82">
                  <c:v>3.14</c:v>
                </c:pt>
                <c:pt idx="83">
                  <c:v>2.5</c:v>
                </c:pt>
                <c:pt idx="84">
                  <c:v>3.38</c:v>
                </c:pt>
                <c:pt idx="85">
                  <c:v>5</c:v>
                </c:pt>
                <c:pt idx="86">
                  <c:v>3.52</c:v>
                </c:pt>
                <c:pt idx="87">
                  <c:v>6.02</c:v>
                </c:pt>
                <c:pt idx="88">
                  <c:v>6.02</c:v>
                </c:pt>
                <c:pt idx="89">
                  <c:v>5.92</c:v>
                </c:pt>
                <c:pt idx="90">
                  <c:v>6</c:v>
                </c:pt>
                <c:pt idx="91">
                  <c:v>6.06</c:v>
                </c:pt>
                <c:pt idx="92">
                  <c:v>6.06</c:v>
                </c:pt>
                <c:pt idx="93">
                  <c:v>5.64</c:v>
                </c:pt>
                <c:pt idx="94">
                  <c:v>5.3199999999999985</c:v>
                </c:pt>
                <c:pt idx="95">
                  <c:v>5.6099999999999985</c:v>
                </c:pt>
                <c:pt idx="96">
                  <c:v>5.94</c:v>
                </c:pt>
                <c:pt idx="97">
                  <c:v>5.25</c:v>
                </c:pt>
                <c:pt idx="98">
                  <c:v>4.7</c:v>
                </c:pt>
                <c:pt idx="99">
                  <c:v>6.4300000000000024</c:v>
                </c:pt>
                <c:pt idx="100">
                  <c:v>6</c:v>
                </c:pt>
                <c:pt idx="101">
                  <c:v>6.08</c:v>
                </c:pt>
                <c:pt idx="102">
                  <c:v>5.79</c:v>
                </c:pt>
                <c:pt idx="103">
                  <c:v>5.79</c:v>
                </c:pt>
                <c:pt idx="104">
                  <c:v>5.6599999999999975</c:v>
                </c:pt>
                <c:pt idx="105">
                  <c:v>4.6199999999999966</c:v>
                </c:pt>
                <c:pt idx="106">
                  <c:v>5.01</c:v>
                </c:pt>
                <c:pt idx="107">
                  <c:v>5.07</c:v>
                </c:pt>
                <c:pt idx="108">
                  <c:v>5.09</c:v>
                </c:pt>
                <c:pt idx="109">
                  <c:v>5.1899999999999995</c:v>
                </c:pt>
                <c:pt idx="110">
                  <c:v>5.64</c:v>
                </c:pt>
                <c:pt idx="111">
                  <c:v>6.6899999999999995</c:v>
                </c:pt>
                <c:pt idx="112">
                  <c:v>6.23</c:v>
                </c:pt>
                <c:pt idx="113">
                  <c:v>6.28</c:v>
                </c:pt>
                <c:pt idx="114">
                  <c:v>6.42</c:v>
                </c:pt>
                <c:pt idx="115">
                  <c:v>7.07</c:v>
                </c:pt>
                <c:pt idx="116">
                  <c:v>7.08</c:v>
                </c:pt>
                <c:pt idx="117">
                  <c:v>4.74</c:v>
                </c:pt>
                <c:pt idx="118">
                  <c:v>4.74</c:v>
                </c:pt>
                <c:pt idx="119">
                  <c:v>5.81</c:v>
                </c:pt>
                <c:pt idx="120">
                  <c:v>5.56</c:v>
                </c:pt>
                <c:pt idx="121">
                  <c:v>5.6899999999999995</c:v>
                </c:pt>
                <c:pt idx="122">
                  <c:v>4.7300000000000004</c:v>
                </c:pt>
                <c:pt idx="123">
                  <c:v>7.4300000000000024</c:v>
                </c:pt>
                <c:pt idx="124">
                  <c:v>7.06</c:v>
                </c:pt>
                <c:pt idx="125">
                  <c:v>7.05</c:v>
                </c:pt>
                <c:pt idx="126">
                  <c:v>7.49</c:v>
                </c:pt>
                <c:pt idx="127">
                  <c:v>7.63</c:v>
                </c:pt>
                <c:pt idx="128">
                  <c:v>7.58</c:v>
                </c:pt>
                <c:pt idx="129">
                  <c:v>6.38</c:v>
                </c:pt>
                <c:pt idx="130">
                  <c:v>6.64</c:v>
                </c:pt>
                <c:pt idx="131">
                  <c:v>5.6899999999999995</c:v>
                </c:pt>
                <c:pt idx="132">
                  <c:v>5.75</c:v>
                </c:pt>
                <c:pt idx="133">
                  <c:v>5.31</c:v>
                </c:pt>
                <c:pt idx="134">
                  <c:v>5.31</c:v>
                </c:pt>
                <c:pt idx="135">
                  <c:v>6.6099999999999985</c:v>
                </c:pt>
                <c:pt idx="136">
                  <c:v>7.21</c:v>
                </c:pt>
                <c:pt idx="137">
                  <c:v>7.4700000000000024</c:v>
                </c:pt>
                <c:pt idx="138">
                  <c:v>7.68</c:v>
                </c:pt>
                <c:pt idx="139">
                  <c:v>7.8599999999999985</c:v>
                </c:pt>
                <c:pt idx="140">
                  <c:v>7.94</c:v>
                </c:pt>
                <c:pt idx="141">
                  <c:v>7.91</c:v>
                </c:pt>
                <c:pt idx="142">
                  <c:v>7.83</c:v>
                </c:pt>
                <c:pt idx="143">
                  <c:v>7.92</c:v>
                </c:pt>
                <c:pt idx="144">
                  <c:v>7.89</c:v>
                </c:pt>
                <c:pt idx="145">
                  <c:v>7.88</c:v>
                </c:pt>
                <c:pt idx="146">
                  <c:v>6.6599999999999975</c:v>
                </c:pt>
                <c:pt idx="147">
                  <c:v>8.01</c:v>
                </c:pt>
                <c:pt idx="148">
                  <c:v>7.95</c:v>
                </c:pt>
                <c:pt idx="149">
                  <c:v>8.01</c:v>
                </c:pt>
                <c:pt idx="150">
                  <c:v>8.44</c:v>
                </c:pt>
                <c:pt idx="151">
                  <c:v>8.43</c:v>
                </c:pt>
                <c:pt idx="152">
                  <c:v>8.32</c:v>
                </c:pt>
                <c:pt idx="153">
                  <c:v>7.6</c:v>
                </c:pt>
                <c:pt idx="154">
                  <c:v>7.17</c:v>
                </c:pt>
                <c:pt idx="155">
                  <c:v>6.4700000000000024</c:v>
                </c:pt>
                <c:pt idx="156">
                  <c:v>5.08</c:v>
                </c:pt>
                <c:pt idx="157">
                  <c:v>4.5999999999999996</c:v>
                </c:pt>
                <c:pt idx="158">
                  <c:v>9.3500000000000068</c:v>
                </c:pt>
                <c:pt idx="159">
                  <c:v>8.39</c:v>
                </c:pt>
                <c:pt idx="160">
                  <c:v>8.5400000000000009</c:v>
                </c:pt>
                <c:pt idx="161">
                  <c:v>8.4600000000000026</c:v>
                </c:pt>
                <c:pt idx="162">
                  <c:v>8.49</c:v>
                </c:pt>
                <c:pt idx="163">
                  <c:v>8.08</c:v>
                </c:pt>
                <c:pt idx="164">
                  <c:v>7.22</c:v>
                </c:pt>
                <c:pt idx="165">
                  <c:v>8.5</c:v>
                </c:pt>
                <c:pt idx="166">
                  <c:v>8.48</c:v>
                </c:pt>
                <c:pt idx="167">
                  <c:v>8.4600000000000026</c:v>
                </c:pt>
                <c:pt idx="168">
                  <c:v>8.51</c:v>
                </c:pt>
                <c:pt idx="169">
                  <c:v>7.22</c:v>
                </c:pt>
                <c:pt idx="170">
                  <c:v>9.06</c:v>
                </c:pt>
                <c:pt idx="171">
                  <c:v>8.3700000000000028</c:v>
                </c:pt>
                <c:pt idx="172">
                  <c:v>8.51</c:v>
                </c:pt>
                <c:pt idx="173">
                  <c:v>8.51</c:v>
                </c:pt>
                <c:pt idx="174">
                  <c:v>8.51</c:v>
                </c:pt>
                <c:pt idx="175">
                  <c:v>8.51</c:v>
                </c:pt>
                <c:pt idx="176">
                  <c:v>7.95</c:v>
                </c:pt>
                <c:pt idx="177">
                  <c:v>8.25</c:v>
                </c:pt>
                <c:pt idx="178">
                  <c:v>8.4500000000000028</c:v>
                </c:pt>
                <c:pt idx="179">
                  <c:v>8.27</c:v>
                </c:pt>
                <c:pt idx="180">
                  <c:v>7.08</c:v>
                </c:pt>
                <c:pt idx="181">
                  <c:v>5.98</c:v>
                </c:pt>
                <c:pt idx="182">
                  <c:v>9.0300000000000011</c:v>
                </c:pt>
                <c:pt idx="183">
                  <c:v>8.9700000000000006</c:v>
                </c:pt>
                <c:pt idx="184">
                  <c:v>8.98</c:v>
                </c:pt>
                <c:pt idx="185">
                  <c:v>9.01</c:v>
                </c:pt>
                <c:pt idx="186">
                  <c:v>9</c:v>
                </c:pt>
                <c:pt idx="187">
                  <c:v>8.7800000000000011</c:v>
                </c:pt>
                <c:pt idx="188">
                  <c:v>7.8</c:v>
                </c:pt>
                <c:pt idx="189">
                  <c:v>8.91</c:v>
                </c:pt>
                <c:pt idx="190">
                  <c:v>8.9700000000000006</c:v>
                </c:pt>
                <c:pt idx="191">
                  <c:v>8.91</c:v>
                </c:pt>
                <c:pt idx="192">
                  <c:v>8.16</c:v>
                </c:pt>
                <c:pt idx="193">
                  <c:v>8.16</c:v>
                </c:pt>
                <c:pt idx="194">
                  <c:v>8.98</c:v>
                </c:pt>
                <c:pt idx="195">
                  <c:v>8.8800000000000008</c:v>
                </c:pt>
                <c:pt idx="196">
                  <c:v>8.8800000000000008</c:v>
                </c:pt>
                <c:pt idx="197">
                  <c:v>8.42</c:v>
                </c:pt>
                <c:pt idx="198">
                  <c:v>9</c:v>
                </c:pt>
                <c:pt idx="199">
                  <c:v>8.9</c:v>
                </c:pt>
                <c:pt idx="200">
                  <c:v>9.16</c:v>
                </c:pt>
                <c:pt idx="201">
                  <c:v>8.89</c:v>
                </c:pt>
                <c:pt idx="202">
                  <c:v>8.9500000000000028</c:v>
                </c:pt>
                <c:pt idx="203">
                  <c:v>8.7200000000000024</c:v>
                </c:pt>
                <c:pt idx="204">
                  <c:v>7.42</c:v>
                </c:pt>
                <c:pt idx="205">
                  <c:v>6.1</c:v>
                </c:pt>
                <c:pt idx="206">
                  <c:v>9.01</c:v>
                </c:pt>
                <c:pt idx="207">
                  <c:v>8.75</c:v>
                </c:pt>
                <c:pt idx="208">
                  <c:v>8.94</c:v>
                </c:pt>
                <c:pt idx="209">
                  <c:v>8.94</c:v>
                </c:pt>
                <c:pt idx="210">
                  <c:v>8.93</c:v>
                </c:pt>
                <c:pt idx="211">
                  <c:v>8.82</c:v>
                </c:pt>
                <c:pt idx="212">
                  <c:v>8.98</c:v>
                </c:pt>
                <c:pt idx="213">
                  <c:v>8.1</c:v>
                </c:pt>
                <c:pt idx="214">
                  <c:v>8.4600000000000026</c:v>
                </c:pt>
                <c:pt idx="215">
                  <c:v>8.77</c:v>
                </c:pt>
                <c:pt idx="216">
                  <c:v>7.99</c:v>
                </c:pt>
                <c:pt idx="217">
                  <c:v>6.23</c:v>
                </c:pt>
                <c:pt idx="218">
                  <c:v>9.2800000000000011</c:v>
                </c:pt>
                <c:pt idx="219">
                  <c:v>9.2399999999999984</c:v>
                </c:pt>
                <c:pt idx="220">
                  <c:v>8.6</c:v>
                </c:pt>
                <c:pt idx="221">
                  <c:v>8.98</c:v>
                </c:pt>
                <c:pt idx="222">
                  <c:v>9.18</c:v>
                </c:pt>
                <c:pt idx="223">
                  <c:v>10.06</c:v>
                </c:pt>
                <c:pt idx="224">
                  <c:v>8.5400000000000009</c:v>
                </c:pt>
                <c:pt idx="225">
                  <c:v>9.120000000000001</c:v>
                </c:pt>
                <c:pt idx="226">
                  <c:v>9.16</c:v>
                </c:pt>
                <c:pt idx="227">
                  <c:v>8.99</c:v>
                </c:pt>
                <c:pt idx="228">
                  <c:v>8.94</c:v>
                </c:pt>
                <c:pt idx="229">
                  <c:v>8.4500000000000028</c:v>
                </c:pt>
                <c:pt idx="230">
                  <c:v>9.67</c:v>
                </c:pt>
                <c:pt idx="231">
                  <c:v>11.94</c:v>
                </c:pt>
                <c:pt idx="232">
                  <c:v>11.94</c:v>
                </c:pt>
                <c:pt idx="233">
                  <c:v>11.44</c:v>
                </c:pt>
                <c:pt idx="234">
                  <c:v>11.44</c:v>
                </c:pt>
                <c:pt idx="235">
                  <c:v>10.49</c:v>
                </c:pt>
                <c:pt idx="236">
                  <c:v>6.84</c:v>
                </c:pt>
                <c:pt idx="237">
                  <c:v>9.34</c:v>
                </c:pt>
                <c:pt idx="238">
                  <c:v>9.19</c:v>
                </c:pt>
                <c:pt idx="239">
                  <c:v>9.59</c:v>
                </c:pt>
                <c:pt idx="240">
                  <c:v>9.59</c:v>
                </c:pt>
                <c:pt idx="241">
                  <c:v>11.97</c:v>
                </c:pt>
                <c:pt idx="242">
                  <c:v>5.72</c:v>
                </c:pt>
                <c:pt idx="243">
                  <c:v>8.9700000000000006</c:v>
                </c:pt>
                <c:pt idx="244">
                  <c:v>9.0300000000000011</c:v>
                </c:pt>
                <c:pt idx="245">
                  <c:v>9.0500000000000007</c:v>
                </c:pt>
                <c:pt idx="246">
                  <c:v>6.29</c:v>
                </c:pt>
                <c:pt idx="247">
                  <c:v>6.22</c:v>
                </c:pt>
                <c:pt idx="248">
                  <c:v>4.08</c:v>
                </c:pt>
                <c:pt idx="249">
                  <c:v>4.08</c:v>
                </c:pt>
                <c:pt idx="250">
                  <c:v>5.3199999999999985</c:v>
                </c:pt>
                <c:pt idx="251">
                  <c:v>0</c:v>
                </c:pt>
                <c:pt idx="252">
                  <c:v>5.38</c:v>
                </c:pt>
                <c:pt idx="253">
                  <c:v>5.0999999999999996</c:v>
                </c:pt>
                <c:pt idx="254">
                  <c:v>4.34</c:v>
                </c:pt>
                <c:pt idx="255">
                  <c:v>8.2836000000000034</c:v>
                </c:pt>
                <c:pt idx="256">
                  <c:v>8.2836000000000034</c:v>
                </c:pt>
                <c:pt idx="257">
                  <c:v>8.0824000000000193</c:v>
                </c:pt>
                <c:pt idx="258">
                  <c:v>8.0824000000000193</c:v>
                </c:pt>
                <c:pt idx="259">
                  <c:v>8.3606000000000211</c:v>
                </c:pt>
                <c:pt idx="260">
                  <c:v>8.3606000000000211</c:v>
                </c:pt>
                <c:pt idx="261">
                  <c:v>9.3264000000000067</c:v>
                </c:pt>
                <c:pt idx="262">
                  <c:v>4.08</c:v>
                </c:pt>
                <c:pt idx="263">
                  <c:v>4.08</c:v>
                </c:pt>
                <c:pt idx="264">
                  <c:v>6.6199999999999966</c:v>
                </c:pt>
                <c:pt idx="265">
                  <c:v>7.35</c:v>
                </c:pt>
                <c:pt idx="266">
                  <c:v>6.1899999999999995</c:v>
                </c:pt>
                <c:pt idx="267">
                  <c:v>5.88</c:v>
                </c:pt>
                <c:pt idx="268">
                  <c:v>5.09</c:v>
                </c:pt>
                <c:pt idx="269">
                  <c:v>7.48</c:v>
                </c:pt>
                <c:pt idx="270">
                  <c:v>7.48</c:v>
                </c:pt>
                <c:pt idx="271">
                  <c:v>7.09</c:v>
                </c:pt>
                <c:pt idx="272">
                  <c:v>7.02</c:v>
                </c:pt>
                <c:pt idx="273">
                  <c:v>7</c:v>
                </c:pt>
                <c:pt idx="274">
                  <c:v>7</c:v>
                </c:pt>
                <c:pt idx="275">
                  <c:v>6.9300000000000024</c:v>
                </c:pt>
                <c:pt idx="276">
                  <c:v>5.53</c:v>
                </c:pt>
                <c:pt idx="277">
                  <c:v>5.53</c:v>
                </c:pt>
                <c:pt idx="278">
                  <c:v>6.28</c:v>
                </c:pt>
                <c:pt idx="279">
                  <c:v>5.9700000000000024</c:v>
                </c:pt>
                <c:pt idx="280">
                  <c:v>5.8599999999999985</c:v>
                </c:pt>
                <c:pt idx="281">
                  <c:v>5.8199999999999985</c:v>
                </c:pt>
                <c:pt idx="282">
                  <c:v>3.56</c:v>
                </c:pt>
                <c:pt idx="283">
                  <c:v>6.31</c:v>
                </c:pt>
                <c:pt idx="284">
                  <c:v>6.31</c:v>
                </c:pt>
                <c:pt idx="285">
                  <c:v>6.1099999999999985</c:v>
                </c:pt>
                <c:pt idx="286">
                  <c:v>5.94</c:v>
                </c:pt>
                <c:pt idx="287">
                  <c:v>5.89</c:v>
                </c:pt>
                <c:pt idx="288">
                  <c:v>0</c:v>
                </c:pt>
                <c:pt idx="289">
                  <c:v>5.58</c:v>
                </c:pt>
                <c:pt idx="290">
                  <c:v>4.2699999999999996</c:v>
                </c:pt>
                <c:pt idx="291">
                  <c:v>4.2699999999999996</c:v>
                </c:pt>
                <c:pt idx="292">
                  <c:v>5.56</c:v>
                </c:pt>
                <c:pt idx="293">
                  <c:v>5.49</c:v>
                </c:pt>
                <c:pt idx="294">
                  <c:v>5.3</c:v>
                </c:pt>
                <c:pt idx="295">
                  <c:v>5.4700000000000024</c:v>
                </c:pt>
                <c:pt idx="296">
                  <c:v>3.17</c:v>
                </c:pt>
                <c:pt idx="297">
                  <c:v>5.94</c:v>
                </c:pt>
                <c:pt idx="298">
                  <c:v>5.94</c:v>
                </c:pt>
                <c:pt idx="299">
                  <c:v>4.38</c:v>
                </c:pt>
                <c:pt idx="300">
                  <c:v>4.4300000000000024</c:v>
                </c:pt>
                <c:pt idx="301">
                  <c:v>4.74</c:v>
                </c:pt>
                <c:pt idx="302">
                  <c:v>5.05</c:v>
                </c:pt>
                <c:pt idx="303">
                  <c:v>4.75</c:v>
                </c:pt>
                <c:pt idx="304">
                  <c:v>4.75</c:v>
                </c:pt>
                <c:pt idx="305">
                  <c:v>5.18</c:v>
                </c:pt>
                <c:pt idx="306">
                  <c:v>5.17</c:v>
                </c:pt>
                <c:pt idx="307">
                  <c:v>5.24</c:v>
                </c:pt>
                <c:pt idx="308">
                  <c:v>5.38</c:v>
                </c:pt>
                <c:pt idx="309">
                  <c:v>4.49</c:v>
                </c:pt>
                <c:pt idx="310">
                  <c:v>6.08</c:v>
                </c:pt>
                <c:pt idx="311">
                  <c:v>5.31</c:v>
                </c:pt>
                <c:pt idx="312">
                  <c:v>5.23</c:v>
                </c:pt>
                <c:pt idx="313">
                  <c:v>5.17</c:v>
                </c:pt>
                <c:pt idx="314">
                  <c:v>5.17</c:v>
                </c:pt>
                <c:pt idx="315">
                  <c:v>5.0599999999999996</c:v>
                </c:pt>
                <c:pt idx="316">
                  <c:v>1.9100000000000001</c:v>
                </c:pt>
                <c:pt idx="317">
                  <c:v>4.75</c:v>
                </c:pt>
                <c:pt idx="318">
                  <c:v>4.9000000000000004</c:v>
                </c:pt>
                <c:pt idx="319">
                  <c:v>4.9800000000000004</c:v>
                </c:pt>
                <c:pt idx="320">
                  <c:v>4.53</c:v>
                </c:pt>
                <c:pt idx="321">
                  <c:v>2.9499999999999997</c:v>
                </c:pt>
                <c:pt idx="322">
                  <c:v>4.6199999999999966</c:v>
                </c:pt>
                <c:pt idx="323">
                  <c:v>3.82</c:v>
                </c:pt>
                <c:pt idx="324">
                  <c:v>3.8499999999999988</c:v>
                </c:pt>
                <c:pt idx="325">
                  <c:v>3.82</c:v>
                </c:pt>
                <c:pt idx="326">
                  <c:v>3.82</c:v>
                </c:pt>
                <c:pt idx="327">
                  <c:v>3.9099999999999997</c:v>
                </c:pt>
                <c:pt idx="328">
                  <c:v>3.65</c:v>
                </c:pt>
                <c:pt idx="329">
                  <c:v>3.79</c:v>
                </c:pt>
                <c:pt idx="330">
                  <c:v>3.8</c:v>
                </c:pt>
                <c:pt idx="331">
                  <c:v>3.9099999999999997</c:v>
                </c:pt>
                <c:pt idx="332">
                  <c:v>4.0199999999999996</c:v>
                </c:pt>
                <c:pt idx="333">
                  <c:v>3.21</c:v>
                </c:pt>
                <c:pt idx="334">
                  <c:v>3.9899999999999998</c:v>
                </c:pt>
                <c:pt idx="335">
                  <c:v>3.9899999999999998</c:v>
                </c:pt>
                <c:pt idx="336">
                  <c:v>3.9299999999999997</c:v>
                </c:pt>
                <c:pt idx="337">
                  <c:v>3.8699999999999997</c:v>
                </c:pt>
                <c:pt idx="338">
                  <c:v>3.8099999999999987</c:v>
                </c:pt>
                <c:pt idx="339">
                  <c:v>3.8499999999999988</c:v>
                </c:pt>
                <c:pt idx="340">
                  <c:v>3.2600000000000002</c:v>
                </c:pt>
                <c:pt idx="341">
                  <c:v>3.2600000000000002</c:v>
                </c:pt>
                <c:pt idx="342">
                  <c:v>3.67</c:v>
                </c:pt>
                <c:pt idx="343">
                  <c:v>3.64</c:v>
                </c:pt>
                <c:pt idx="344">
                  <c:v>3.66</c:v>
                </c:pt>
                <c:pt idx="345">
                  <c:v>2.94</c:v>
                </c:pt>
                <c:pt idx="346">
                  <c:v>3.8899999999999997</c:v>
                </c:pt>
                <c:pt idx="347">
                  <c:v>3.7600000000000002</c:v>
                </c:pt>
                <c:pt idx="348">
                  <c:v>3.72</c:v>
                </c:pt>
                <c:pt idx="349">
                  <c:v>3.64</c:v>
                </c:pt>
                <c:pt idx="350">
                  <c:v>3.61</c:v>
                </c:pt>
                <c:pt idx="351">
                  <c:v>3.74</c:v>
                </c:pt>
                <c:pt idx="352">
                  <c:v>3.48</c:v>
                </c:pt>
                <c:pt idx="353">
                  <c:v>3.69</c:v>
                </c:pt>
                <c:pt idx="354">
                  <c:v>3.7600000000000002</c:v>
                </c:pt>
                <c:pt idx="355">
                  <c:v>3.7800000000000002</c:v>
                </c:pt>
                <c:pt idx="356">
                  <c:v>3.8099999999999987</c:v>
                </c:pt>
                <c:pt idx="357">
                  <c:v>3.79</c:v>
                </c:pt>
                <c:pt idx="358">
                  <c:v>4.04</c:v>
                </c:pt>
                <c:pt idx="359">
                  <c:v>3.9299999999999997</c:v>
                </c:pt>
                <c:pt idx="360">
                  <c:v>4.0199999999999996</c:v>
                </c:pt>
                <c:pt idx="361">
                  <c:v>3.9899999999999998</c:v>
                </c:pt>
                <c:pt idx="362">
                  <c:v>3.9699999999999998</c:v>
                </c:pt>
                <c:pt idx="363">
                  <c:v>3.9699999999999998</c:v>
                </c:pt>
                <c:pt idx="364">
                  <c:v>3.9099999999999997</c:v>
                </c:pt>
                <c:pt idx="365">
                  <c:v>3.9099999999999997</c:v>
                </c:pt>
                <c:pt idx="366">
                  <c:v>3.67</c:v>
                </c:pt>
                <c:pt idx="367">
                  <c:v>3.7</c:v>
                </c:pt>
                <c:pt idx="368">
                  <c:v>3.67</c:v>
                </c:pt>
                <c:pt idx="369">
                  <c:v>3.08</c:v>
                </c:pt>
                <c:pt idx="370">
                  <c:v>4</c:v>
                </c:pt>
                <c:pt idx="371">
                  <c:v>3.72</c:v>
                </c:pt>
                <c:pt idx="372">
                  <c:v>3.67</c:v>
                </c:pt>
                <c:pt idx="373">
                  <c:v>3.65</c:v>
                </c:pt>
                <c:pt idx="374">
                  <c:v>3.2</c:v>
                </c:pt>
                <c:pt idx="375">
                  <c:v>3.2</c:v>
                </c:pt>
                <c:pt idx="376">
                  <c:v>3.23</c:v>
                </c:pt>
                <c:pt idx="377">
                  <c:v>3.19</c:v>
                </c:pt>
                <c:pt idx="378">
                  <c:v>3.19</c:v>
                </c:pt>
                <c:pt idx="379">
                  <c:v>3.19</c:v>
                </c:pt>
                <c:pt idx="380">
                  <c:v>3.2</c:v>
                </c:pt>
                <c:pt idx="381">
                  <c:v>2.5299999999999998</c:v>
                </c:pt>
                <c:pt idx="382">
                  <c:v>3.8899999999999997</c:v>
                </c:pt>
                <c:pt idx="383">
                  <c:v>3.7800000000000002</c:v>
                </c:pt>
                <c:pt idx="384">
                  <c:v>3.88</c:v>
                </c:pt>
                <c:pt idx="385">
                  <c:v>4.03</c:v>
                </c:pt>
                <c:pt idx="386">
                  <c:v>4.1599999999999975</c:v>
                </c:pt>
                <c:pt idx="387">
                  <c:v>4.07</c:v>
                </c:pt>
                <c:pt idx="388">
                  <c:v>2.68</c:v>
                </c:pt>
                <c:pt idx="389">
                  <c:v>3.58</c:v>
                </c:pt>
                <c:pt idx="390">
                  <c:v>3.5</c:v>
                </c:pt>
                <c:pt idx="391">
                  <c:v>3.4499999999999997</c:v>
                </c:pt>
                <c:pt idx="392">
                  <c:v>3.34</c:v>
                </c:pt>
                <c:pt idx="393">
                  <c:v>3.34</c:v>
                </c:pt>
                <c:pt idx="394">
                  <c:v>2.61</c:v>
                </c:pt>
                <c:pt idx="395">
                  <c:v>3.51</c:v>
                </c:pt>
                <c:pt idx="396">
                  <c:v>4.53</c:v>
                </c:pt>
                <c:pt idx="397">
                  <c:v>2.7</c:v>
                </c:pt>
                <c:pt idx="398">
                  <c:v>2.7</c:v>
                </c:pt>
                <c:pt idx="399">
                  <c:v>0.66000000000000159</c:v>
                </c:pt>
                <c:pt idx="400">
                  <c:v>1.29</c:v>
                </c:pt>
                <c:pt idx="401">
                  <c:v>1.29</c:v>
                </c:pt>
                <c:pt idx="402">
                  <c:v>0.70000000000000062</c:v>
                </c:pt>
                <c:pt idx="403">
                  <c:v>0.39000000000000068</c:v>
                </c:pt>
                <c:pt idx="411">
                  <c:v>2.12</c:v>
                </c:pt>
                <c:pt idx="412">
                  <c:v>2.71</c:v>
                </c:pt>
                <c:pt idx="413">
                  <c:v>2.7</c:v>
                </c:pt>
                <c:pt idx="414">
                  <c:v>2.67</c:v>
                </c:pt>
                <c:pt idx="415">
                  <c:v>2.79</c:v>
                </c:pt>
                <c:pt idx="416">
                  <c:v>1.44</c:v>
                </c:pt>
                <c:pt idx="423">
                  <c:v>0.62000000000000122</c:v>
                </c:pt>
                <c:pt idx="424">
                  <c:v>2.71</c:v>
                </c:pt>
                <c:pt idx="425">
                  <c:v>1.6400000000000001</c:v>
                </c:pt>
                <c:pt idx="426">
                  <c:v>1.21</c:v>
                </c:pt>
                <c:pt idx="427">
                  <c:v>1.37</c:v>
                </c:pt>
                <c:pt idx="428">
                  <c:v>0.55000000000000004</c:v>
                </c:pt>
                <c:pt idx="429">
                  <c:v>0.55000000000000004</c:v>
                </c:pt>
                <c:pt idx="430">
                  <c:v>2.2799999999999998</c:v>
                </c:pt>
                <c:pt idx="431">
                  <c:v>2.38</c:v>
                </c:pt>
                <c:pt idx="432">
                  <c:v>2.4</c:v>
                </c:pt>
                <c:pt idx="433">
                  <c:v>2.7</c:v>
                </c:pt>
                <c:pt idx="434">
                  <c:v>2.5299999999999998</c:v>
                </c:pt>
                <c:pt idx="441">
                  <c:v>1.72</c:v>
                </c:pt>
                <c:pt idx="442">
                  <c:v>2.0699999999999998</c:v>
                </c:pt>
                <c:pt idx="443">
                  <c:v>2.2999999999999998</c:v>
                </c:pt>
                <c:pt idx="444">
                  <c:v>2.62</c:v>
                </c:pt>
                <c:pt idx="445">
                  <c:v>2.79</c:v>
                </c:pt>
                <c:pt idx="446">
                  <c:v>2.7600000000000002</c:v>
                </c:pt>
                <c:pt idx="447">
                  <c:v>2.4499999999999997</c:v>
                </c:pt>
                <c:pt idx="448">
                  <c:v>2.77</c:v>
                </c:pt>
                <c:pt idx="449">
                  <c:v>2.84</c:v>
                </c:pt>
                <c:pt idx="450">
                  <c:v>2.77</c:v>
                </c:pt>
                <c:pt idx="451">
                  <c:v>2.52</c:v>
                </c:pt>
                <c:pt idx="452">
                  <c:v>1.27</c:v>
                </c:pt>
                <c:pt idx="453">
                  <c:v>3.06</c:v>
                </c:pt>
                <c:pt idx="454">
                  <c:v>2.7600000000000002</c:v>
                </c:pt>
                <c:pt idx="455">
                  <c:v>2.79</c:v>
                </c:pt>
                <c:pt idx="456">
                  <c:v>2.9099999999999997</c:v>
                </c:pt>
                <c:pt idx="457">
                  <c:v>2.9</c:v>
                </c:pt>
                <c:pt idx="458">
                  <c:v>2.71</c:v>
                </c:pt>
                <c:pt idx="459">
                  <c:v>1.1499999999999972</c:v>
                </c:pt>
                <c:pt idx="460">
                  <c:v>2.7</c:v>
                </c:pt>
                <c:pt idx="461">
                  <c:v>2.64</c:v>
                </c:pt>
                <c:pt idx="462">
                  <c:v>2.3099999999999987</c:v>
                </c:pt>
                <c:pt idx="463">
                  <c:v>1.9800000000000026</c:v>
                </c:pt>
                <c:pt idx="464">
                  <c:v>1.1800000000000024</c:v>
                </c:pt>
                <c:pt idx="465">
                  <c:v>2.44</c:v>
                </c:pt>
                <c:pt idx="466">
                  <c:v>2.8</c:v>
                </c:pt>
                <c:pt idx="467">
                  <c:v>2.86</c:v>
                </c:pt>
                <c:pt idx="468">
                  <c:v>2.94</c:v>
                </c:pt>
                <c:pt idx="469">
                  <c:v>2.62</c:v>
                </c:pt>
                <c:pt idx="470">
                  <c:v>2.9899999999999998</c:v>
                </c:pt>
                <c:pt idx="471">
                  <c:v>3.06</c:v>
                </c:pt>
                <c:pt idx="472">
                  <c:v>3.01</c:v>
                </c:pt>
                <c:pt idx="473">
                  <c:v>3.07</c:v>
                </c:pt>
                <c:pt idx="474">
                  <c:v>1.84</c:v>
                </c:pt>
                <c:pt idx="475">
                  <c:v>0.76000000000000134</c:v>
                </c:pt>
                <c:pt idx="476">
                  <c:v>2.9299999999999997</c:v>
                </c:pt>
                <c:pt idx="477">
                  <c:v>2.8299999999999987</c:v>
                </c:pt>
                <c:pt idx="478">
                  <c:v>2.8899999999999997</c:v>
                </c:pt>
                <c:pt idx="479">
                  <c:v>2.9</c:v>
                </c:pt>
                <c:pt idx="480">
                  <c:v>2.8899999999999997</c:v>
                </c:pt>
                <c:pt idx="481">
                  <c:v>2.9499999999999997</c:v>
                </c:pt>
                <c:pt idx="482">
                  <c:v>2.94</c:v>
                </c:pt>
                <c:pt idx="483">
                  <c:v>2.96</c:v>
                </c:pt>
                <c:pt idx="484">
                  <c:v>3.02</c:v>
                </c:pt>
                <c:pt idx="485">
                  <c:v>3.01</c:v>
                </c:pt>
                <c:pt idx="486">
                  <c:v>2.9</c:v>
                </c:pt>
                <c:pt idx="487">
                  <c:v>2.09</c:v>
                </c:pt>
                <c:pt idx="488">
                  <c:v>2.61</c:v>
                </c:pt>
                <c:pt idx="489">
                  <c:v>2.9499999999999997</c:v>
                </c:pt>
                <c:pt idx="490">
                  <c:v>2.9899999999999998</c:v>
                </c:pt>
                <c:pt idx="491">
                  <c:v>2.9899999999999998</c:v>
                </c:pt>
                <c:pt idx="492">
                  <c:v>2.98</c:v>
                </c:pt>
                <c:pt idx="493">
                  <c:v>3.04</c:v>
                </c:pt>
                <c:pt idx="494">
                  <c:v>2.94</c:v>
                </c:pt>
                <c:pt idx="495">
                  <c:v>3.01</c:v>
                </c:pt>
                <c:pt idx="496">
                  <c:v>3.01</c:v>
                </c:pt>
                <c:pt idx="497">
                  <c:v>3.03</c:v>
                </c:pt>
                <c:pt idx="498">
                  <c:v>2.8299999999999987</c:v>
                </c:pt>
                <c:pt idx="499">
                  <c:v>2.15</c:v>
                </c:pt>
                <c:pt idx="500">
                  <c:v>3</c:v>
                </c:pt>
                <c:pt idx="501">
                  <c:v>2.84</c:v>
                </c:pt>
                <c:pt idx="502">
                  <c:v>3</c:v>
                </c:pt>
                <c:pt idx="503">
                  <c:v>2.23</c:v>
                </c:pt>
                <c:pt idx="504">
                  <c:v>1.53</c:v>
                </c:pt>
                <c:pt idx="505">
                  <c:v>2.64</c:v>
                </c:pt>
                <c:pt idx="506">
                  <c:v>3.3299999999999987</c:v>
                </c:pt>
                <c:pt idx="507">
                  <c:v>2.8099999999999987</c:v>
                </c:pt>
                <c:pt idx="508">
                  <c:v>2.82</c:v>
                </c:pt>
                <c:pt idx="509">
                  <c:v>2.8</c:v>
                </c:pt>
                <c:pt idx="510">
                  <c:v>2.3699999999999997</c:v>
                </c:pt>
                <c:pt idx="511">
                  <c:v>1.34</c:v>
                </c:pt>
                <c:pt idx="512">
                  <c:v>1.34</c:v>
                </c:pt>
                <c:pt idx="513">
                  <c:v>2.8699999999999997</c:v>
                </c:pt>
                <c:pt idx="514">
                  <c:v>2.9299999999999997</c:v>
                </c:pt>
                <c:pt idx="515">
                  <c:v>2.9299999999999997</c:v>
                </c:pt>
                <c:pt idx="516">
                  <c:v>2.8299999999999987</c:v>
                </c:pt>
                <c:pt idx="517">
                  <c:v>2.77</c:v>
                </c:pt>
                <c:pt idx="518">
                  <c:v>1.48</c:v>
                </c:pt>
                <c:pt idx="519">
                  <c:v>2.79</c:v>
                </c:pt>
                <c:pt idx="520">
                  <c:v>2.8499999999999988</c:v>
                </c:pt>
                <c:pt idx="521">
                  <c:v>2.3199999999999967</c:v>
                </c:pt>
                <c:pt idx="522">
                  <c:v>1.8800000000000001</c:v>
                </c:pt>
                <c:pt idx="523">
                  <c:v>1.1200000000000001</c:v>
                </c:pt>
                <c:pt idx="524">
                  <c:v>3.06</c:v>
                </c:pt>
                <c:pt idx="525">
                  <c:v>2.61</c:v>
                </c:pt>
                <c:pt idx="526">
                  <c:v>2.68</c:v>
                </c:pt>
                <c:pt idx="527">
                  <c:v>2.61</c:v>
                </c:pt>
                <c:pt idx="528">
                  <c:v>2.5099999999999998</c:v>
                </c:pt>
                <c:pt idx="529">
                  <c:v>2.3699999999999997</c:v>
                </c:pt>
                <c:pt idx="530">
                  <c:v>3.36</c:v>
                </c:pt>
                <c:pt idx="531">
                  <c:v>2.61</c:v>
                </c:pt>
                <c:pt idx="532">
                  <c:v>2.7600000000000002</c:v>
                </c:pt>
                <c:pt idx="533">
                  <c:v>2.79</c:v>
                </c:pt>
                <c:pt idx="534">
                  <c:v>2.72</c:v>
                </c:pt>
                <c:pt idx="535">
                  <c:v>1.27</c:v>
                </c:pt>
                <c:pt idx="536">
                  <c:v>2.44</c:v>
                </c:pt>
                <c:pt idx="537">
                  <c:v>2.58</c:v>
                </c:pt>
                <c:pt idx="538">
                  <c:v>2.73</c:v>
                </c:pt>
                <c:pt idx="539">
                  <c:v>2.8299999999999987</c:v>
                </c:pt>
                <c:pt idx="540">
                  <c:v>2.82</c:v>
                </c:pt>
                <c:pt idx="541">
                  <c:v>2.9299999999999997</c:v>
                </c:pt>
                <c:pt idx="542">
                  <c:v>3.09</c:v>
                </c:pt>
                <c:pt idx="543">
                  <c:v>3.09</c:v>
                </c:pt>
                <c:pt idx="544">
                  <c:v>2.6</c:v>
                </c:pt>
                <c:pt idx="545">
                  <c:v>2.9699999999999998</c:v>
                </c:pt>
                <c:pt idx="546">
                  <c:v>2.44</c:v>
                </c:pt>
                <c:pt idx="547">
                  <c:v>2.77</c:v>
                </c:pt>
                <c:pt idx="548">
                  <c:v>3.17</c:v>
                </c:pt>
                <c:pt idx="549">
                  <c:v>3.17</c:v>
                </c:pt>
                <c:pt idx="550">
                  <c:v>2.9699999999999998</c:v>
                </c:pt>
                <c:pt idx="551">
                  <c:v>2.0299999999999998</c:v>
                </c:pt>
                <c:pt idx="552">
                  <c:v>2.0299999999999998</c:v>
                </c:pt>
                <c:pt idx="553">
                  <c:v>3.0000000000000002E-2</c:v>
                </c:pt>
                <c:pt idx="554">
                  <c:v>1.83</c:v>
                </c:pt>
                <c:pt idx="555">
                  <c:v>2.36</c:v>
                </c:pt>
                <c:pt idx="556">
                  <c:v>2.8099999999999987</c:v>
                </c:pt>
                <c:pt idx="557">
                  <c:v>2.48</c:v>
                </c:pt>
                <c:pt idx="558">
                  <c:v>1.6500000000000001</c:v>
                </c:pt>
                <c:pt idx="559">
                  <c:v>3.9</c:v>
                </c:pt>
                <c:pt idx="560">
                  <c:v>3.01</c:v>
                </c:pt>
                <c:pt idx="561">
                  <c:v>3.01</c:v>
                </c:pt>
                <c:pt idx="562">
                  <c:v>3.02</c:v>
                </c:pt>
                <c:pt idx="563">
                  <c:v>3.09</c:v>
                </c:pt>
                <c:pt idx="564">
                  <c:v>2.92</c:v>
                </c:pt>
                <c:pt idx="565">
                  <c:v>2.92</c:v>
                </c:pt>
                <c:pt idx="566">
                  <c:v>2.92</c:v>
                </c:pt>
                <c:pt idx="567">
                  <c:v>2.48</c:v>
                </c:pt>
                <c:pt idx="568">
                  <c:v>2.8699999999999997</c:v>
                </c:pt>
                <c:pt idx="569">
                  <c:v>2.5</c:v>
                </c:pt>
                <c:pt idx="570">
                  <c:v>1.6700000000000021</c:v>
                </c:pt>
                <c:pt idx="571">
                  <c:v>3.2</c:v>
                </c:pt>
                <c:pt idx="572">
                  <c:v>2.77</c:v>
                </c:pt>
                <c:pt idx="573">
                  <c:v>2.9299999999999997</c:v>
                </c:pt>
                <c:pt idx="574">
                  <c:v>2.9899999999999998</c:v>
                </c:pt>
                <c:pt idx="575">
                  <c:v>2.9899999999999998</c:v>
                </c:pt>
                <c:pt idx="576">
                  <c:v>2.69</c:v>
                </c:pt>
                <c:pt idx="577">
                  <c:v>1.1599999999999973</c:v>
                </c:pt>
                <c:pt idx="578">
                  <c:v>1.1599999999999973</c:v>
                </c:pt>
                <c:pt idx="579">
                  <c:v>2.71</c:v>
                </c:pt>
                <c:pt idx="580">
                  <c:v>2.73</c:v>
                </c:pt>
                <c:pt idx="581">
                  <c:v>2.8299999999999987</c:v>
                </c:pt>
                <c:pt idx="582">
                  <c:v>1.3800000000000001</c:v>
                </c:pt>
                <c:pt idx="583">
                  <c:v>3.15</c:v>
                </c:pt>
                <c:pt idx="584">
                  <c:v>2.8899999999999997</c:v>
                </c:pt>
                <c:pt idx="585">
                  <c:v>2.8699999999999997</c:v>
                </c:pt>
                <c:pt idx="586">
                  <c:v>2.94</c:v>
                </c:pt>
                <c:pt idx="587">
                  <c:v>3.05</c:v>
                </c:pt>
                <c:pt idx="588">
                  <c:v>3.04</c:v>
                </c:pt>
                <c:pt idx="589">
                  <c:v>2.69</c:v>
                </c:pt>
                <c:pt idx="590">
                  <c:v>3.02</c:v>
                </c:pt>
                <c:pt idx="591">
                  <c:v>3</c:v>
                </c:pt>
                <c:pt idx="592">
                  <c:v>3.02</c:v>
                </c:pt>
                <c:pt idx="593">
                  <c:v>3.03</c:v>
                </c:pt>
                <c:pt idx="594">
                  <c:v>1.8900000000000001</c:v>
                </c:pt>
                <c:pt idx="595">
                  <c:v>2.68</c:v>
                </c:pt>
                <c:pt idx="596">
                  <c:v>2.75</c:v>
                </c:pt>
                <c:pt idx="597">
                  <c:v>3</c:v>
                </c:pt>
                <c:pt idx="598">
                  <c:v>3.04</c:v>
                </c:pt>
                <c:pt idx="599">
                  <c:v>2.98</c:v>
                </c:pt>
                <c:pt idx="600">
                  <c:v>2.9099999999999997</c:v>
                </c:pt>
                <c:pt idx="601">
                  <c:v>2.9099999999999997</c:v>
                </c:pt>
                <c:pt idx="602">
                  <c:v>2.75</c:v>
                </c:pt>
                <c:pt idx="603">
                  <c:v>2.72</c:v>
                </c:pt>
                <c:pt idx="604">
                  <c:v>2.58</c:v>
                </c:pt>
                <c:pt idx="605">
                  <c:v>2.58</c:v>
                </c:pt>
                <c:pt idx="606">
                  <c:v>1.47</c:v>
                </c:pt>
                <c:pt idx="607">
                  <c:v>2.82</c:v>
                </c:pt>
                <c:pt idx="608">
                  <c:v>2.59</c:v>
                </c:pt>
                <c:pt idx="609">
                  <c:v>2.9099999999999997</c:v>
                </c:pt>
                <c:pt idx="610">
                  <c:v>2.7600000000000002</c:v>
                </c:pt>
                <c:pt idx="611">
                  <c:v>2.8699999999999997</c:v>
                </c:pt>
                <c:pt idx="612">
                  <c:v>2.96</c:v>
                </c:pt>
                <c:pt idx="613">
                  <c:v>2.88</c:v>
                </c:pt>
                <c:pt idx="614">
                  <c:v>3</c:v>
                </c:pt>
                <c:pt idx="615">
                  <c:v>3.02</c:v>
                </c:pt>
                <c:pt idx="616">
                  <c:v>2.96</c:v>
                </c:pt>
                <c:pt idx="617">
                  <c:v>3.01</c:v>
                </c:pt>
                <c:pt idx="618">
                  <c:v>3.21</c:v>
                </c:pt>
                <c:pt idx="619">
                  <c:v>3.19</c:v>
                </c:pt>
                <c:pt idx="620">
                  <c:v>3.15</c:v>
                </c:pt>
                <c:pt idx="621">
                  <c:v>3.12</c:v>
                </c:pt>
                <c:pt idx="622">
                  <c:v>3.22</c:v>
                </c:pt>
                <c:pt idx="623">
                  <c:v>2.73</c:v>
                </c:pt>
                <c:pt idx="624">
                  <c:v>2.73</c:v>
                </c:pt>
                <c:pt idx="625">
                  <c:v>1.6600000000000001</c:v>
                </c:pt>
                <c:pt idx="626">
                  <c:v>1.6600000000000001</c:v>
                </c:pt>
                <c:pt idx="627">
                  <c:v>2.38</c:v>
                </c:pt>
                <c:pt idx="628" formatCode="General">
                  <c:v>3.19</c:v>
                </c:pt>
                <c:pt idx="629">
                  <c:v>3.14</c:v>
                </c:pt>
                <c:pt idx="630" formatCode="General">
                  <c:v>2.1800000000000002</c:v>
                </c:pt>
                <c:pt idx="631">
                  <c:v>3.2</c:v>
                </c:pt>
                <c:pt idx="632" formatCode="General">
                  <c:v>2.9</c:v>
                </c:pt>
                <c:pt idx="633">
                  <c:v>2.9899999999999998</c:v>
                </c:pt>
                <c:pt idx="634" formatCode="General">
                  <c:v>2.92</c:v>
                </c:pt>
                <c:pt idx="635">
                  <c:v>3.11</c:v>
                </c:pt>
                <c:pt idx="636" formatCode="General">
                  <c:v>3.08</c:v>
                </c:pt>
                <c:pt idx="637">
                  <c:v>2.9499999999999997</c:v>
                </c:pt>
                <c:pt idx="638" formatCode="General">
                  <c:v>3.06</c:v>
                </c:pt>
                <c:pt idx="639">
                  <c:v>3.2800000000000002</c:v>
                </c:pt>
                <c:pt idx="640" formatCode="General">
                  <c:v>2.8499999999999988</c:v>
                </c:pt>
                <c:pt idx="641">
                  <c:v>3.09</c:v>
                </c:pt>
                <c:pt idx="642" formatCode="General">
                  <c:v>2.2799999999999998</c:v>
                </c:pt>
                <c:pt idx="643">
                  <c:v>3.18</c:v>
                </c:pt>
                <c:pt idx="644" formatCode="General">
                  <c:v>2.9499999999999997</c:v>
                </c:pt>
                <c:pt idx="645">
                  <c:v>3.07</c:v>
                </c:pt>
                <c:pt idx="646" formatCode="General">
                  <c:v>3.07</c:v>
                </c:pt>
                <c:pt idx="647">
                  <c:v>3.08</c:v>
                </c:pt>
                <c:pt idx="648" formatCode="General">
                  <c:v>2.9099999999999997</c:v>
                </c:pt>
                <c:pt idx="649">
                  <c:v>2.2999999999999998</c:v>
                </c:pt>
                <c:pt idx="650" formatCode="General">
                  <c:v>3.05</c:v>
                </c:pt>
                <c:pt idx="651" formatCode="General">
                  <c:v>3.05</c:v>
                </c:pt>
                <c:pt idx="652" formatCode="General">
                  <c:v>3.02</c:v>
                </c:pt>
                <c:pt idx="653" formatCode="General">
                  <c:v>2.96</c:v>
                </c:pt>
                <c:pt idx="654" formatCode="General">
                  <c:v>2.5</c:v>
                </c:pt>
                <c:pt idx="655" formatCode="General">
                  <c:v>2.79</c:v>
                </c:pt>
                <c:pt idx="656" formatCode="General">
                  <c:v>2.88</c:v>
                </c:pt>
                <c:pt idx="657" formatCode="General">
                  <c:v>2.59</c:v>
                </c:pt>
                <c:pt idx="658" formatCode="General">
                  <c:v>2.8499999999999988</c:v>
                </c:pt>
                <c:pt idx="659" formatCode="General">
                  <c:v>2.79</c:v>
                </c:pt>
                <c:pt idx="660" formatCode="General">
                  <c:v>3.01</c:v>
                </c:pt>
                <c:pt idx="661" formatCode="General">
                  <c:v>3.2600000000000002</c:v>
                </c:pt>
                <c:pt idx="662" formatCode="General">
                  <c:v>2.9099999999999997</c:v>
                </c:pt>
                <c:pt idx="663" formatCode="General">
                  <c:v>3.1</c:v>
                </c:pt>
                <c:pt idx="664" formatCode="General">
                  <c:v>3.02</c:v>
                </c:pt>
                <c:pt idx="665" formatCode="General">
                  <c:v>2.5299999999999998</c:v>
                </c:pt>
                <c:pt idx="666" formatCode="General">
                  <c:v>2.5299999999999998</c:v>
                </c:pt>
                <c:pt idx="667" formatCode="General">
                  <c:v>3.2800000000000002</c:v>
                </c:pt>
                <c:pt idx="668" formatCode="General">
                  <c:v>3.01</c:v>
                </c:pt>
                <c:pt idx="669" formatCode="General">
                  <c:v>3.03</c:v>
                </c:pt>
                <c:pt idx="670" formatCode="General">
                  <c:v>3.16</c:v>
                </c:pt>
                <c:pt idx="671" formatCode="General">
                  <c:v>3.18</c:v>
                </c:pt>
                <c:pt idx="672" formatCode="General">
                  <c:v>3.07</c:v>
                </c:pt>
                <c:pt idx="673" formatCode="General">
                  <c:v>2.48</c:v>
                </c:pt>
                <c:pt idx="674" formatCode="General">
                  <c:v>3.08</c:v>
                </c:pt>
                <c:pt idx="675" formatCode="General">
                  <c:v>3</c:v>
                </c:pt>
                <c:pt idx="676" formatCode="General">
                  <c:v>2.98</c:v>
                </c:pt>
                <c:pt idx="677" formatCode="General">
                  <c:v>3.02</c:v>
                </c:pt>
                <c:pt idx="678" formatCode="General">
                  <c:v>2.69</c:v>
                </c:pt>
                <c:pt idx="679" formatCode="General">
                  <c:v>2.69</c:v>
                </c:pt>
                <c:pt idx="680" formatCode="General">
                  <c:v>2.69</c:v>
                </c:pt>
                <c:pt idx="681" formatCode="General">
                  <c:v>2.8899999999999997</c:v>
                </c:pt>
                <c:pt idx="682" formatCode="General">
                  <c:v>2.8899999999999997</c:v>
                </c:pt>
                <c:pt idx="683" formatCode="General">
                  <c:v>3.17</c:v>
                </c:pt>
                <c:pt idx="684" formatCode="General">
                  <c:v>3.16</c:v>
                </c:pt>
                <c:pt idx="685" formatCode="General">
                  <c:v>3.17</c:v>
                </c:pt>
                <c:pt idx="686" formatCode="General">
                  <c:v>2.8299999999999987</c:v>
                </c:pt>
                <c:pt idx="687" formatCode="General">
                  <c:v>3.04</c:v>
                </c:pt>
                <c:pt idx="688" formatCode="General">
                  <c:v>3.11</c:v>
                </c:pt>
                <c:pt idx="689" formatCode="General">
                  <c:v>3.1</c:v>
                </c:pt>
                <c:pt idx="690" formatCode="General">
                  <c:v>2.64</c:v>
                </c:pt>
                <c:pt idx="691" formatCode="General">
                  <c:v>3.24</c:v>
                </c:pt>
                <c:pt idx="692" formatCode="General">
                  <c:v>3.09</c:v>
                </c:pt>
                <c:pt idx="693" formatCode="General">
                  <c:v>3.09</c:v>
                </c:pt>
                <c:pt idx="694" formatCode="General">
                  <c:v>2.77</c:v>
                </c:pt>
                <c:pt idx="695" formatCode="General">
                  <c:v>3.04</c:v>
                </c:pt>
                <c:pt idx="696" formatCode="General">
                  <c:v>2.8299999999999987</c:v>
                </c:pt>
                <c:pt idx="697" formatCode="General">
                  <c:v>1.55</c:v>
                </c:pt>
                <c:pt idx="698" formatCode="General">
                  <c:v>2.9099999999999997</c:v>
                </c:pt>
                <c:pt idx="699" formatCode="General">
                  <c:v>4.01</c:v>
                </c:pt>
                <c:pt idx="700" formatCode="General">
                  <c:v>4.01</c:v>
                </c:pt>
                <c:pt idx="701" formatCode="General">
                  <c:v>3.46</c:v>
                </c:pt>
                <c:pt idx="702" formatCode="General">
                  <c:v>3.2600000000000002</c:v>
                </c:pt>
                <c:pt idx="703" formatCode="General">
                  <c:v>3.21</c:v>
                </c:pt>
                <c:pt idx="704" formatCode="General">
                  <c:v>3.9099999999999997</c:v>
                </c:pt>
                <c:pt idx="705" formatCode="General">
                  <c:v>4.28</c:v>
                </c:pt>
                <c:pt idx="706" formatCode="General">
                  <c:v>3.79</c:v>
                </c:pt>
                <c:pt idx="707" formatCode="General">
                  <c:v>1.07</c:v>
                </c:pt>
                <c:pt idx="708" formatCode="General">
                  <c:v>2.77</c:v>
                </c:pt>
                <c:pt idx="709" formatCode="General">
                  <c:v>2.19</c:v>
                </c:pt>
                <c:pt idx="710" formatCode="General">
                  <c:v>2.77</c:v>
                </c:pt>
                <c:pt idx="711" formatCode="General">
                  <c:v>2.62</c:v>
                </c:pt>
                <c:pt idx="712" formatCode="General">
                  <c:v>1.45</c:v>
                </c:pt>
                <c:pt idx="713" formatCode="General">
                  <c:v>3.56</c:v>
                </c:pt>
                <c:pt idx="714" formatCode="General">
                  <c:v>2.9</c:v>
                </c:pt>
                <c:pt idx="715" formatCode="General">
                  <c:v>3.2</c:v>
                </c:pt>
                <c:pt idx="716" formatCode="General">
                  <c:v>3.06</c:v>
                </c:pt>
                <c:pt idx="717" formatCode="General">
                  <c:v>3.06</c:v>
                </c:pt>
                <c:pt idx="718" formatCode="General">
                  <c:v>3.34</c:v>
                </c:pt>
                <c:pt idx="719" formatCode="General">
                  <c:v>3.46</c:v>
                </c:pt>
                <c:pt idx="720" formatCode="General">
                  <c:v>3.51</c:v>
                </c:pt>
                <c:pt idx="721" formatCode="General">
                  <c:v>3.3099999999999987</c:v>
                </c:pt>
                <c:pt idx="722" formatCode="General">
                  <c:v>3.36</c:v>
                </c:pt>
                <c:pt idx="723" formatCode="General">
                  <c:v>3.34</c:v>
                </c:pt>
                <c:pt idx="724" formatCode="General">
                  <c:v>2.9099999999999997</c:v>
                </c:pt>
                <c:pt idx="725" formatCode="General">
                  <c:v>3.64</c:v>
                </c:pt>
                <c:pt idx="726" formatCode="General">
                  <c:v>3.3899999999999997</c:v>
                </c:pt>
                <c:pt idx="727" formatCode="General">
                  <c:v>3.56</c:v>
                </c:pt>
                <c:pt idx="728" formatCode="General">
                  <c:v>3.59</c:v>
                </c:pt>
                <c:pt idx="729" formatCode="General">
                  <c:v>3.64</c:v>
                </c:pt>
                <c:pt idx="730" formatCode="General">
                  <c:v>3.69</c:v>
                </c:pt>
                <c:pt idx="731" formatCode="General">
                  <c:v>3.69</c:v>
                </c:pt>
                <c:pt idx="732" formatCode="General">
                  <c:v>3.61</c:v>
                </c:pt>
                <c:pt idx="733" formatCode="General">
                  <c:v>2.92</c:v>
                </c:pt>
                <c:pt idx="734" formatCode="General">
                  <c:v>3.4699999999999998</c:v>
                </c:pt>
                <c:pt idx="735" formatCode="General">
                  <c:v>3.65</c:v>
                </c:pt>
                <c:pt idx="736" formatCode="General">
                  <c:v>3.42</c:v>
                </c:pt>
                <c:pt idx="737" formatCode="General">
                  <c:v>3.7</c:v>
                </c:pt>
                <c:pt idx="738" formatCode="General">
                  <c:v>3.69</c:v>
                </c:pt>
                <c:pt idx="739" formatCode="General">
                  <c:v>3.71</c:v>
                </c:pt>
                <c:pt idx="740" formatCode="General">
                  <c:v>3.77</c:v>
                </c:pt>
                <c:pt idx="741" formatCode="General">
                  <c:v>3.54</c:v>
                </c:pt>
                <c:pt idx="742" formatCode="General">
                  <c:v>3.71</c:v>
                </c:pt>
                <c:pt idx="743" formatCode="General">
                  <c:v>3.42</c:v>
                </c:pt>
                <c:pt idx="744" formatCode="General">
                  <c:v>3.52</c:v>
                </c:pt>
                <c:pt idx="745" formatCode="General">
                  <c:v>3.58</c:v>
                </c:pt>
                <c:pt idx="746" formatCode="General">
                  <c:v>3.65</c:v>
                </c:pt>
                <c:pt idx="747" formatCode="General">
                  <c:v>3.1</c:v>
                </c:pt>
                <c:pt idx="748" formatCode="General">
                  <c:v>2.8899999999999997</c:v>
                </c:pt>
                <c:pt idx="749" formatCode="General">
                  <c:v>3.84</c:v>
                </c:pt>
                <c:pt idx="750" formatCode="General">
                  <c:v>3.8299999999999987</c:v>
                </c:pt>
                <c:pt idx="751" formatCode="General">
                  <c:v>3.8699999999999997</c:v>
                </c:pt>
                <c:pt idx="752" formatCode="General">
                  <c:v>4.0199999999999996</c:v>
                </c:pt>
                <c:pt idx="753" formatCode="General">
                  <c:v>4.0199999999999996</c:v>
                </c:pt>
                <c:pt idx="754" formatCode="General">
                  <c:v>4.4700000000000024</c:v>
                </c:pt>
                <c:pt idx="755" formatCode="General">
                  <c:v>4.03</c:v>
                </c:pt>
                <c:pt idx="756" formatCode="General">
                  <c:v>5.1099999999999985</c:v>
                </c:pt>
                <c:pt idx="757" formatCode="General">
                  <c:v>5.24</c:v>
                </c:pt>
                <c:pt idx="758" formatCode="General">
                  <c:v>5.22</c:v>
                </c:pt>
                <c:pt idx="759" formatCode="General">
                  <c:v>5.1499999999999995</c:v>
                </c:pt>
                <c:pt idx="760" formatCode="General">
                  <c:v>4.72</c:v>
                </c:pt>
                <c:pt idx="761" formatCode="General">
                  <c:v>5.21</c:v>
                </c:pt>
                <c:pt idx="762" formatCode="General">
                  <c:v>5.26</c:v>
                </c:pt>
                <c:pt idx="763" formatCode="General">
                  <c:v>5.26</c:v>
                </c:pt>
                <c:pt idx="764" formatCode="General">
                  <c:v>5.26</c:v>
                </c:pt>
                <c:pt idx="765" formatCode="General">
                  <c:v>5.25</c:v>
                </c:pt>
                <c:pt idx="766" formatCode="General">
                  <c:v>5.1099999999999985</c:v>
                </c:pt>
                <c:pt idx="767" formatCode="General">
                  <c:v>5.14</c:v>
                </c:pt>
                <c:pt idx="768" formatCode="General">
                  <c:v>5.24</c:v>
                </c:pt>
                <c:pt idx="769" formatCode="General">
                  <c:v>5.25</c:v>
                </c:pt>
                <c:pt idx="770" formatCode="General">
                  <c:v>5.21</c:v>
                </c:pt>
                <c:pt idx="771" formatCode="General">
                  <c:v>5.35</c:v>
                </c:pt>
                <c:pt idx="772" formatCode="General">
                  <c:v>4.96</c:v>
                </c:pt>
                <c:pt idx="773" formatCode="General">
                  <c:v>5.3199999999999985</c:v>
                </c:pt>
                <c:pt idx="774" formatCode="General">
                  <c:v>5.22</c:v>
                </c:pt>
                <c:pt idx="775" formatCode="General">
                  <c:v>5.2700000000000014</c:v>
                </c:pt>
                <c:pt idx="776" formatCode="General">
                  <c:v>5.26</c:v>
                </c:pt>
                <c:pt idx="777" formatCode="General">
                  <c:v>5.39</c:v>
                </c:pt>
                <c:pt idx="778" formatCode="General">
                  <c:v>5.33</c:v>
                </c:pt>
                <c:pt idx="779" formatCode="General">
                  <c:v>5.0199999999999996</c:v>
                </c:pt>
                <c:pt idx="780" formatCode="General">
                  <c:v>5.3199999999999985</c:v>
                </c:pt>
                <c:pt idx="781" formatCode="General">
                  <c:v>5.37</c:v>
                </c:pt>
                <c:pt idx="782" formatCode="General">
                  <c:v>5.5</c:v>
                </c:pt>
                <c:pt idx="783" formatCode="General">
                  <c:v>4.71</c:v>
                </c:pt>
                <c:pt idx="784" formatCode="General">
                  <c:v>5.56</c:v>
                </c:pt>
                <c:pt idx="785" formatCode="General">
                  <c:v>5.56</c:v>
                </c:pt>
                <c:pt idx="786" formatCode="General">
                  <c:v>5.45</c:v>
                </c:pt>
                <c:pt idx="787" formatCode="General">
                  <c:v>5.4700000000000024</c:v>
                </c:pt>
                <c:pt idx="788" formatCode="General">
                  <c:v>5.48</c:v>
                </c:pt>
                <c:pt idx="789" formatCode="General">
                  <c:v>5.3</c:v>
                </c:pt>
                <c:pt idx="790" formatCode="General">
                  <c:v>5.25</c:v>
                </c:pt>
                <c:pt idx="791" formatCode="General">
                  <c:v>5.4700000000000024</c:v>
                </c:pt>
                <c:pt idx="792" formatCode="General">
                  <c:v>5.48</c:v>
                </c:pt>
                <c:pt idx="793" formatCode="General">
                  <c:v>5.49</c:v>
                </c:pt>
                <c:pt idx="794" formatCode="General">
                  <c:v>5.49</c:v>
                </c:pt>
                <c:pt idx="795" formatCode="General">
                  <c:v>4.96</c:v>
                </c:pt>
                <c:pt idx="796" formatCode="General">
                  <c:v>5.48</c:v>
                </c:pt>
                <c:pt idx="797" formatCode="General">
                  <c:v>5.49</c:v>
                </c:pt>
                <c:pt idx="798" formatCode="General">
                  <c:v>5.49</c:v>
                </c:pt>
                <c:pt idx="799" formatCode="General">
                  <c:v>5.51</c:v>
                </c:pt>
                <c:pt idx="800" formatCode="General">
                  <c:v>5.5</c:v>
                </c:pt>
                <c:pt idx="801" formatCode="General">
                  <c:v>5.07</c:v>
                </c:pt>
                <c:pt idx="802" formatCode="General">
                  <c:v>4.63</c:v>
                </c:pt>
                <c:pt idx="803" formatCode="General">
                  <c:v>5.4700000000000024</c:v>
                </c:pt>
                <c:pt idx="804" formatCode="General">
                  <c:v>5.17</c:v>
                </c:pt>
                <c:pt idx="805" formatCode="General">
                  <c:v>4.88</c:v>
                </c:pt>
                <c:pt idx="806" formatCode="General">
                  <c:v>4.6399999999999997</c:v>
                </c:pt>
                <c:pt idx="807" formatCode="General">
                  <c:v>4.75</c:v>
                </c:pt>
                <c:pt idx="808" formatCode="General">
                  <c:v>5.37</c:v>
                </c:pt>
                <c:pt idx="809" formatCode="General">
                  <c:v>5.44</c:v>
                </c:pt>
                <c:pt idx="810" formatCode="General">
                  <c:v>5.24</c:v>
                </c:pt>
                <c:pt idx="811" formatCode="General">
                  <c:v>4.84</c:v>
                </c:pt>
                <c:pt idx="812" formatCode="General">
                  <c:v>4.6599999999999975</c:v>
                </c:pt>
                <c:pt idx="813" formatCode="General">
                  <c:v>4.41</c:v>
                </c:pt>
                <c:pt idx="814" formatCode="General">
                  <c:v>4.8599999999999985</c:v>
                </c:pt>
                <c:pt idx="815" formatCode="General">
                  <c:v>5.25</c:v>
                </c:pt>
                <c:pt idx="816" formatCode="General">
                  <c:v>5.56</c:v>
                </c:pt>
                <c:pt idx="817" formatCode="General">
                  <c:v>5.6899999999999995</c:v>
                </c:pt>
                <c:pt idx="818" formatCode="General">
                  <c:v>5.63</c:v>
                </c:pt>
                <c:pt idx="819" formatCode="General">
                  <c:v>4.7699999999999996</c:v>
                </c:pt>
                <c:pt idx="820" formatCode="General">
                  <c:v>5.72</c:v>
                </c:pt>
                <c:pt idx="821" formatCode="General">
                  <c:v>5.72</c:v>
                </c:pt>
                <c:pt idx="822" formatCode="General">
                  <c:v>5.59</c:v>
                </c:pt>
                <c:pt idx="823" formatCode="General">
                  <c:v>5.63</c:v>
                </c:pt>
                <c:pt idx="824" formatCode="General">
                  <c:v>5.6</c:v>
                </c:pt>
                <c:pt idx="825" formatCode="General">
                  <c:v>5.6</c:v>
                </c:pt>
                <c:pt idx="826" formatCode="General">
                  <c:v>5.49</c:v>
                </c:pt>
                <c:pt idx="827" formatCode="General">
                  <c:v>4.1899999999999995</c:v>
                </c:pt>
                <c:pt idx="828" formatCode="General">
                  <c:v>4.53</c:v>
                </c:pt>
                <c:pt idx="829" formatCode="General">
                  <c:v>4.13</c:v>
                </c:pt>
                <c:pt idx="830" formatCode="General">
                  <c:v>4.4400000000000004</c:v>
                </c:pt>
                <c:pt idx="831" formatCode="General">
                  <c:v>4.3199999999999985</c:v>
                </c:pt>
                <c:pt idx="832" formatCode="General">
                  <c:v>4.4400000000000004</c:v>
                </c:pt>
                <c:pt idx="833" formatCode="General">
                  <c:v>5.14</c:v>
                </c:pt>
                <c:pt idx="834" formatCode="General">
                  <c:v>5.03</c:v>
                </c:pt>
                <c:pt idx="835" formatCode="General">
                  <c:v>4.9400000000000004</c:v>
                </c:pt>
                <c:pt idx="836" formatCode="General">
                  <c:v>4.6899999999999995</c:v>
                </c:pt>
                <c:pt idx="837" formatCode="General">
                  <c:v>4.3499999999999996</c:v>
                </c:pt>
                <c:pt idx="838" formatCode="General">
                  <c:v>4.54</c:v>
                </c:pt>
                <c:pt idx="839" formatCode="General">
                  <c:v>4.3099999999999996</c:v>
                </c:pt>
                <c:pt idx="840" formatCode="General">
                  <c:v>4.1399999999999997</c:v>
                </c:pt>
                <c:pt idx="841" formatCode="General">
                  <c:v>4.4000000000000004</c:v>
                </c:pt>
                <c:pt idx="842" formatCode="General">
                  <c:v>4.5</c:v>
                </c:pt>
                <c:pt idx="843" formatCode="General">
                  <c:v>4.5</c:v>
                </c:pt>
                <c:pt idx="844" formatCode="General">
                  <c:v>4.5</c:v>
                </c:pt>
                <c:pt idx="845" formatCode="General">
                  <c:v>4.5</c:v>
                </c:pt>
                <c:pt idx="846" formatCode="General">
                  <c:v>5.6199999999999966</c:v>
                </c:pt>
                <c:pt idx="847" formatCode="General">
                  <c:v>5.84</c:v>
                </c:pt>
                <c:pt idx="848" formatCode="General">
                  <c:v>5.73</c:v>
                </c:pt>
                <c:pt idx="849" formatCode="General">
                  <c:v>5.67</c:v>
                </c:pt>
                <c:pt idx="850" formatCode="General">
                  <c:v>6.08</c:v>
                </c:pt>
                <c:pt idx="851" formatCode="General">
                  <c:v>6</c:v>
                </c:pt>
                <c:pt idx="852" formatCode="General">
                  <c:v>5.9700000000000024</c:v>
                </c:pt>
                <c:pt idx="853" formatCode="General">
                  <c:v>6.1099999999999985</c:v>
                </c:pt>
                <c:pt idx="854" formatCode="General">
                  <c:v>6.05</c:v>
                </c:pt>
                <c:pt idx="855" formatCode="General">
                  <c:v>5.4</c:v>
                </c:pt>
                <c:pt idx="856" formatCode="General">
                  <c:v>4.95</c:v>
                </c:pt>
                <c:pt idx="857" formatCode="General">
                  <c:v>5.96</c:v>
                </c:pt>
                <c:pt idx="858" formatCode="General">
                  <c:v>5.78</c:v>
                </c:pt>
                <c:pt idx="859" formatCode="General">
                  <c:v>6</c:v>
                </c:pt>
                <c:pt idx="860" formatCode="General">
                  <c:v>5.9300000000000024</c:v>
                </c:pt>
                <c:pt idx="861" formatCode="General">
                  <c:v>5.98</c:v>
                </c:pt>
                <c:pt idx="862" formatCode="General">
                  <c:v>5.98</c:v>
                </c:pt>
                <c:pt idx="863" formatCode="General">
                  <c:v>5.83</c:v>
                </c:pt>
                <c:pt idx="864" formatCode="General">
                  <c:v>5.8</c:v>
                </c:pt>
                <c:pt idx="865" formatCode="General">
                  <c:v>5.9700000000000024</c:v>
                </c:pt>
                <c:pt idx="866" formatCode="General">
                  <c:v>5.96</c:v>
                </c:pt>
                <c:pt idx="867" formatCode="General">
                  <c:v>5.41</c:v>
                </c:pt>
                <c:pt idx="868" formatCode="General">
                  <c:v>6.28</c:v>
                </c:pt>
                <c:pt idx="869" formatCode="General">
                  <c:v>6</c:v>
                </c:pt>
                <c:pt idx="870" formatCode="General">
                  <c:v>5.99</c:v>
                </c:pt>
                <c:pt idx="871" formatCode="General">
                  <c:v>6</c:v>
                </c:pt>
                <c:pt idx="872" formatCode="General">
                  <c:v>6.01</c:v>
                </c:pt>
                <c:pt idx="873" formatCode="General">
                  <c:v>5.78</c:v>
                </c:pt>
                <c:pt idx="874" formatCode="General">
                  <c:v>4.04</c:v>
                </c:pt>
                <c:pt idx="875" formatCode="General">
                  <c:v>4.04</c:v>
                </c:pt>
                <c:pt idx="876" formatCode="General">
                  <c:v>5.75</c:v>
                </c:pt>
                <c:pt idx="877" formatCode="General">
                  <c:v>6.08</c:v>
                </c:pt>
                <c:pt idx="878" formatCode="General">
                  <c:v>6.1</c:v>
                </c:pt>
                <c:pt idx="879" formatCode="General">
                  <c:v>5.57</c:v>
                </c:pt>
                <c:pt idx="880" formatCode="General">
                  <c:v>5.48</c:v>
                </c:pt>
                <c:pt idx="881" formatCode="General">
                  <c:v>6.74</c:v>
                </c:pt>
                <c:pt idx="882" formatCode="General">
                  <c:v>6.74</c:v>
                </c:pt>
                <c:pt idx="883" formatCode="General">
                  <c:v>5.99</c:v>
                </c:pt>
                <c:pt idx="884" formatCode="General">
                  <c:v>5.7700000000000014</c:v>
                </c:pt>
                <c:pt idx="885" formatCode="General">
                  <c:v>6.14</c:v>
                </c:pt>
                <c:pt idx="886" formatCode="General">
                  <c:v>6.1</c:v>
                </c:pt>
                <c:pt idx="887" formatCode="General">
                  <c:v>7.25</c:v>
                </c:pt>
                <c:pt idx="888" formatCode="General">
                  <c:v>4.79</c:v>
                </c:pt>
                <c:pt idx="889" formatCode="General">
                  <c:v>4.79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462592"/>
        <c:axId val="82464128"/>
      </c:lineChart>
      <c:dateAx>
        <c:axId val="82462592"/>
        <c:scaling>
          <c:orientation val="minMax"/>
        </c:scaling>
        <c:delete val="0"/>
        <c:axPos val="b"/>
        <c:numFmt formatCode="d\-mmm\-yy" sourceLinked="1"/>
        <c:majorTickMark val="out"/>
        <c:minorTickMark val="none"/>
        <c:tickLblPos val="nextTo"/>
        <c:crossAx val="82464128"/>
        <c:crosses val="autoZero"/>
        <c:auto val="1"/>
        <c:lblOffset val="100"/>
        <c:baseTimeUnit val="days"/>
      </c:dateAx>
      <c:valAx>
        <c:axId val="82464128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8246259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gradFill flip="none" rotWithShape="1">
      <a:gsLst>
        <a:gs pos="60000">
          <a:srgbClr val="BFF0EF"/>
        </a:gs>
        <a:gs pos="100000">
          <a:schemeClr val="bg1"/>
        </a:gs>
      </a:gsLst>
      <a:path path="shape">
        <a:fillToRect l="50000" t="50000" r="50000" b="50000"/>
      </a:path>
      <a:tileRect/>
    </a:gra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Sheet3!$A$3</c:f>
              <c:strCache>
                <c:ptCount val="1"/>
                <c:pt idx="0">
                  <c:v>India</c:v>
                </c:pt>
              </c:strCache>
            </c:strRef>
          </c:tx>
          <c:spPr>
            <a:ln w="53975" cmpd="dbl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Sheet3!$B$2:$YE$2</c:f>
              <c:numCache>
                <c:formatCode>d\-mmm\-yy</c:formatCode>
                <c:ptCount val="654"/>
                <c:pt idx="0">
                  <c:v>36168</c:v>
                </c:pt>
                <c:pt idx="1">
                  <c:v>36175</c:v>
                </c:pt>
                <c:pt idx="2">
                  <c:v>36182</c:v>
                </c:pt>
                <c:pt idx="3">
                  <c:v>36189</c:v>
                </c:pt>
                <c:pt idx="4">
                  <c:v>36196</c:v>
                </c:pt>
                <c:pt idx="5">
                  <c:v>36203</c:v>
                </c:pt>
                <c:pt idx="6">
                  <c:v>36210</c:v>
                </c:pt>
                <c:pt idx="7">
                  <c:v>36217</c:v>
                </c:pt>
                <c:pt idx="8">
                  <c:v>36224</c:v>
                </c:pt>
                <c:pt idx="9">
                  <c:v>36231</c:v>
                </c:pt>
                <c:pt idx="10">
                  <c:v>36238</c:v>
                </c:pt>
                <c:pt idx="11">
                  <c:v>36245</c:v>
                </c:pt>
                <c:pt idx="12">
                  <c:v>36251</c:v>
                </c:pt>
                <c:pt idx="13">
                  <c:v>36259</c:v>
                </c:pt>
                <c:pt idx="14">
                  <c:v>36266</c:v>
                </c:pt>
                <c:pt idx="15">
                  <c:v>36273</c:v>
                </c:pt>
                <c:pt idx="16">
                  <c:v>36279</c:v>
                </c:pt>
                <c:pt idx="17">
                  <c:v>36287</c:v>
                </c:pt>
                <c:pt idx="18">
                  <c:v>36294</c:v>
                </c:pt>
                <c:pt idx="19">
                  <c:v>36301</c:v>
                </c:pt>
                <c:pt idx="20">
                  <c:v>36308</c:v>
                </c:pt>
                <c:pt idx="21">
                  <c:v>36315</c:v>
                </c:pt>
                <c:pt idx="22">
                  <c:v>36322</c:v>
                </c:pt>
                <c:pt idx="23">
                  <c:v>36329</c:v>
                </c:pt>
                <c:pt idx="24">
                  <c:v>36336</c:v>
                </c:pt>
                <c:pt idx="25">
                  <c:v>36343</c:v>
                </c:pt>
                <c:pt idx="26">
                  <c:v>36350</c:v>
                </c:pt>
                <c:pt idx="27">
                  <c:v>36357</c:v>
                </c:pt>
                <c:pt idx="28">
                  <c:v>36364</c:v>
                </c:pt>
                <c:pt idx="29">
                  <c:v>36371</c:v>
                </c:pt>
                <c:pt idx="30">
                  <c:v>36378</c:v>
                </c:pt>
                <c:pt idx="31">
                  <c:v>36385</c:v>
                </c:pt>
                <c:pt idx="32">
                  <c:v>36392</c:v>
                </c:pt>
                <c:pt idx="33">
                  <c:v>36399</c:v>
                </c:pt>
                <c:pt idx="34">
                  <c:v>36406</c:v>
                </c:pt>
                <c:pt idx="35">
                  <c:v>36413</c:v>
                </c:pt>
                <c:pt idx="36">
                  <c:v>36420</c:v>
                </c:pt>
                <c:pt idx="37">
                  <c:v>36427</c:v>
                </c:pt>
                <c:pt idx="38">
                  <c:v>36434</c:v>
                </c:pt>
                <c:pt idx="39">
                  <c:v>36441</c:v>
                </c:pt>
                <c:pt idx="40">
                  <c:v>36448</c:v>
                </c:pt>
                <c:pt idx="41">
                  <c:v>36455</c:v>
                </c:pt>
                <c:pt idx="42">
                  <c:v>36462</c:v>
                </c:pt>
                <c:pt idx="43">
                  <c:v>36469</c:v>
                </c:pt>
                <c:pt idx="44">
                  <c:v>36476</c:v>
                </c:pt>
                <c:pt idx="45">
                  <c:v>36483</c:v>
                </c:pt>
                <c:pt idx="46">
                  <c:v>36490</c:v>
                </c:pt>
                <c:pt idx="47">
                  <c:v>36497</c:v>
                </c:pt>
                <c:pt idx="48">
                  <c:v>36504</c:v>
                </c:pt>
                <c:pt idx="49">
                  <c:v>36511</c:v>
                </c:pt>
                <c:pt idx="50">
                  <c:v>36518</c:v>
                </c:pt>
                <c:pt idx="51">
                  <c:v>36524</c:v>
                </c:pt>
                <c:pt idx="52">
                  <c:v>36532</c:v>
                </c:pt>
                <c:pt idx="53">
                  <c:v>36539</c:v>
                </c:pt>
                <c:pt idx="54">
                  <c:v>36546</c:v>
                </c:pt>
                <c:pt idx="55">
                  <c:v>36553</c:v>
                </c:pt>
                <c:pt idx="56">
                  <c:v>36560</c:v>
                </c:pt>
                <c:pt idx="57">
                  <c:v>36567</c:v>
                </c:pt>
                <c:pt idx="58">
                  <c:v>36574</c:v>
                </c:pt>
                <c:pt idx="59">
                  <c:v>36581</c:v>
                </c:pt>
                <c:pt idx="60">
                  <c:v>36588</c:v>
                </c:pt>
                <c:pt idx="61">
                  <c:v>36595</c:v>
                </c:pt>
                <c:pt idx="62">
                  <c:v>36601</c:v>
                </c:pt>
                <c:pt idx="63">
                  <c:v>36609</c:v>
                </c:pt>
                <c:pt idx="64">
                  <c:v>36616</c:v>
                </c:pt>
                <c:pt idx="65">
                  <c:v>36623</c:v>
                </c:pt>
                <c:pt idx="66">
                  <c:v>36629</c:v>
                </c:pt>
                <c:pt idx="67">
                  <c:v>36636</c:v>
                </c:pt>
                <c:pt idx="68">
                  <c:v>36644</c:v>
                </c:pt>
                <c:pt idx="69">
                  <c:v>36651</c:v>
                </c:pt>
                <c:pt idx="70">
                  <c:v>36658</c:v>
                </c:pt>
                <c:pt idx="71">
                  <c:v>36665</c:v>
                </c:pt>
                <c:pt idx="72">
                  <c:v>36672</c:v>
                </c:pt>
                <c:pt idx="73">
                  <c:v>36679</c:v>
                </c:pt>
                <c:pt idx="74">
                  <c:v>36686</c:v>
                </c:pt>
                <c:pt idx="75">
                  <c:v>36693</c:v>
                </c:pt>
                <c:pt idx="76">
                  <c:v>36700</c:v>
                </c:pt>
                <c:pt idx="77">
                  <c:v>36707</c:v>
                </c:pt>
                <c:pt idx="78">
                  <c:v>36714</c:v>
                </c:pt>
                <c:pt idx="79">
                  <c:v>36721</c:v>
                </c:pt>
                <c:pt idx="80">
                  <c:v>36728</c:v>
                </c:pt>
                <c:pt idx="81">
                  <c:v>36735</c:v>
                </c:pt>
                <c:pt idx="82">
                  <c:v>36742</c:v>
                </c:pt>
                <c:pt idx="83">
                  <c:v>36749</c:v>
                </c:pt>
                <c:pt idx="84">
                  <c:v>36756</c:v>
                </c:pt>
                <c:pt idx="85">
                  <c:v>36763</c:v>
                </c:pt>
                <c:pt idx="86">
                  <c:v>36769</c:v>
                </c:pt>
                <c:pt idx="87">
                  <c:v>36777</c:v>
                </c:pt>
                <c:pt idx="88">
                  <c:v>36784</c:v>
                </c:pt>
                <c:pt idx="89">
                  <c:v>36791</c:v>
                </c:pt>
                <c:pt idx="90">
                  <c:v>36798</c:v>
                </c:pt>
                <c:pt idx="91">
                  <c:v>36805</c:v>
                </c:pt>
                <c:pt idx="92">
                  <c:v>36812</c:v>
                </c:pt>
                <c:pt idx="93">
                  <c:v>36819</c:v>
                </c:pt>
                <c:pt idx="94">
                  <c:v>36826</c:v>
                </c:pt>
                <c:pt idx="95">
                  <c:v>36833</c:v>
                </c:pt>
                <c:pt idx="96">
                  <c:v>36840</c:v>
                </c:pt>
                <c:pt idx="97">
                  <c:v>36847</c:v>
                </c:pt>
                <c:pt idx="98">
                  <c:v>36854</c:v>
                </c:pt>
                <c:pt idx="99">
                  <c:v>36861</c:v>
                </c:pt>
                <c:pt idx="100">
                  <c:v>36868</c:v>
                </c:pt>
                <c:pt idx="101">
                  <c:v>36875</c:v>
                </c:pt>
                <c:pt idx="102">
                  <c:v>36882</c:v>
                </c:pt>
                <c:pt idx="103">
                  <c:v>36889</c:v>
                </c:pt>
                <c:pt idx="104">
                  <c:v>36896</c:v>
                </c:pt>
                <c:pt idx="105">
                  <c:v>36903</c:v>
                </c:pt>
                <c:pt idx="106">
                  <c:v>36910</c:v>
                </c:pt>
                <c:pt idx="107">
                  <c:v>36916</c:v>
                </c:pt>
                <c:pt idx="108">
                  <c:v>36924</c:v>
                </c:pt>
                <c:pt idx="109">
                  <c:v>36931</c:v>
                </c:pt>
                <c:pt idx="110">
                  <c:v>36938</c:v>
                </c:pt>
                <c:pt idx="111">
                  <c:v>36945</c:v>
                </c:pt>
                <c:pt idx="112">
                  <c:v>36952</c:v>
                </c:pt>
                <c:pt idx="113">
                  <c:v>36959</c:v>
                </c:pt>
                <c:pt idx="114">
                  <c:v>36966</c:v>
                </c:pt>
                <c:pt idx="115">
                  <c:v>36973</c:v>
                </c:pt>
                <c:pt idx="116">
                  <c:v>36980</c:v>
                </c:pt>
                <c:pt idx="117">
                  <c:v>36985</c:v>
                </c:pt>
                <c:pt idx="118">
                  <c:v>36993</c:v>
                </c:pt>
                <c:pt idx="119">
                  <c:v>37001</c:v>
                </c:pt>
                <c:pt idx="120">
                  <c:v>37008</c:v>
                </c:pt>
                <c:pt idx="121">
                  <c:v>37015</c:v>
                </c:pt>
                <c:pt idx="122">
                  <c:v>37022</c:v>
                </c:pt>
                <c:pt idx="123">
                  <c:v>37027</c:v>
                </c:pt>
                <c:pt idx="124">
                  <c:v>37034</c:v>
                </c:pt>
                <c:pt idx="125">
                  <c:v>37041</c:v>
                </c:pt>
                <c:pt idx="126">
                  <c:v>37048</c:v>
                </c:pt>
                <c:pt idx="127">
                  <c:v>37055</c:v>
                </c:pt>
                <c:pt idx="128">
                  <c:v>37062</c:v>
                </c:pt>
                <c:pt idx="129">
                  <c:v>37069</c:v>
                </c:pt>
                <c:pt idx="130">
                  <c:v>37076</c:v>
                </c:pt>
                <c:pt idx="131">
                  <c:v>37083</c:v>
                </c:pt>
                <c:pt idx="132">
                  <c:v>37090</c:v>
                </c:pt>
                <c:pt idx="133">
                  <c:v>37097</c:v>
                </c:pt>
                <c:pt idx="134">
                  <c:v>37104</c:v>
                </c:pt>
                <c:pt idx="135">
                  <c:v>37111</c:v>
                </c:pt>
                <c:pt idx="136">
                  <c:v>37117</c:v>
                </c:pt>
                <c:pt idx="137">
                  <c:v>37123</c:v>
                </c:pt>
                <c:pt idx="138">
                  <c:v>37132</c:v>
                </c:pt>
                <c:pt idx="139">
                  <c:v>37139</c:v>
                </c:pt>
                <c:pt idx="140">
                  <c:v>37146</c:v>
                </c:pt>
                <c:pt idx="141">
                  <c:v>37153</c:v>
                </c:pt>
                <c:pt idx="142">
                  <c:v>37160</c:v>
                </c:pt>
                <c:pt idx="143">
                  <c:v>37167</c:v>
                </c:pt>
                <c:pt idx="144">
                  <c:v>37174</c:v>
                </c:pt>
                <c:pt idx="145">
                  <c:v>37181</c:v>
                </c:pt>
                <c:pt idx="146">
                  <c:v>37188</c:v>
                </c:pt>
                <c:pt idx="147">
                  <c:v>37195</c:v>
                </c:pt>
                <c:pt idx="148">
                  <c:v>37202</c:v>
                </c:pt>
                <c:pt idx="149">
                  <c:v>37208</c:v>
                </c:pt>
                <c:pt idx="150">
                  <c:v>37216</c:v>
                </c:pt>
                <c:pt idx="151">
                  <c:v>37223</c:v>
                </c:pt>
                <c:pt idx="152">
                  <c:v>37230</c:v>
                </c:pt>
                <c:pt idx="153">
                  <c:v>37237</c:v>
                </c:pt>
                <c:pt idx="154">
                  <c:v>37244</c:v>
                </c:pt>
                <c:pt idx="155">
                  <c:v>37251</c:v>
                </c:pt>
                <c:pt idx="156">
                  <c:v>37258</c:v>
                </c:pt>
                <c:pt idx="157">
                  <c:v>37265</c:v>
                </c:pt>
                <c:pt idx="158">
                  <c:v>37272</c:v>
                </c:pt>
                <c:pt idx="159">
                  <c:v>37279</c:v>
                </c:pt>
                <c:pt idx="160">
                  <c:v>37286</c:v>
                </c:pt>
                <c:pt idx="161">
                  <c:v>37293</c:v>
                </c:pt>
                <c:pt idx="162">
                  <c:v>37300</c:v>
                </c:pt>
                <c:pt idx="163">
                  <c:v>37307</c:v>
                </c:pt>
                <c:pt idx="164">
                  <c:v>37314</c:v>
                </c:pt>
                <c:pt idx="165">
                  <c:v>37321</c:v>
                </c:pt>
                <c:pt idx="166">
                  <c:v>37328</c:v>
                </c:pt>
                <c:pt idx="167">
                  <c:v>37335</c:v>
                </c:pt>
                <c:pt idx="168">
                  <c:v>37342</c:v>
                </c:pt>
                <c:pt idx="169">
                  <c:v>37349</c:v>
                </c:pt>
                <c:pt idx="170">
                  <c:v>37356</c:v>
                </c:pt>
                <c:pt idx="171">
                  <c:v>37363</c:v>
                </c:pt>
                <c:pt idx="172">
                  <c:v>37370</c:v>
                </c:pt>
                <c:pt idx="173">
                  <c:v>37376</c:v>
                </c:pt>
                <c:pt idx="174">
                  <c:v>37384</c:v>
                </c:pt>
                <c:pt idx="175">
                  <c:v>37391</c:v>
                </c:pt>
                <c:pt idx="176">
                  <c:v>37398</c:v>
                </c:pt>
                <c:pt idx="177">
                  <c:v>37405</c:v>
                </c:pt>
                <c:pt idx="178">
                  <c:v>37412</c:v>
                </c:pt>
                <c:pt idx="179">
                  <c:v>37419</c:v>
                </c:pt>
                <c:pt idx="180">
                  <c:v>37426</c:v>
                </c:pt>
                <c:pt idx="181">
                  <c:v>37433</c:v>
                </c:pt>
                <c:pt idx="182">
                  <c:v>37440</c:v>
                </c:pt>
                <c:pt idx="183">
                  <c:v>37447</c:v>
                </c:pt>
                <c:pt idx="184">
                  <c:v>37454</c:v>
                </c:pt>
                <c:pt idx="185">
                  <c:v>37461</c:v>
                </c:pt>
                <c:pt idx="186">
                  <c:v>37468</c:v>
                </c:pt>
                <c:pt idx="187">
                  <c:v>37475</c:v>
                </c:pt>
                <c:pt idx="188">
                  <c:v>37482</c:v>
                </c:pt>
                <c:pt idx="189">
                  <c:v>37489</c:v>
                </c:pt>
                <c:pt idx="190">
                  <c:v>37496</c:v>
                </c:pt>
                <c:pt idx="191">
                  <c:v>37503</c:v>
                </c:pt>
                <c:pt idx="192">
                  <c:v>37510</c:v>
                </c:pt>
                <c:pt idx="193">
                  <c:v>37517</c:v>
                </c:pt>
                <c:pt idx="194">
                  <c:v>37524</c:v>
                </c:pt>
                <c:pt idx="195">
                  <c:v>37530</c:v>
                </c:pt>
                <c:pt idx="196">
                  <c:v>37538</c:v>
                </c:pt>
                <c:pt idx="197">
                  <c:v>37545</c:v>
                </c:pt>
                <c:pt idx="198">
                  <c:v>37552</c:v>
                </c:pt>
                <c:pt idx="199">
                  <c:v>37559</c:v>
                </c:pt>
                <c:pt idx="200">
                  <c:v>37566</c:v>
                </c:pt>
                <c:pt idx="201">
                  <c:v>37573</c:v>
                </c:pt>
                <c:pt idx="202">
                  <c:v>37580</c:v>
                </c:pt>
                <c:pt idx="203">
                  <c:v>37587</c:v>
                </c:pt>
                <c:pt idx="204">
                  <c:v>37594</c:v>
                </c:pt>
                <c:pt idx="205">
                  <c:v>37601</c:v>
                </c:pt>
                <c:pt idx="206">
                  <c:v>37608</c:v>
                </c:pt>
                <c:pt idx="207">
                  <c:v>37614</c:v>
                </c:pt>
                <c:pt idx="208">
                  <c:v>37622</c:v>
                </c:pt>
                <c:pt idx="209">
                  <c:v>37629</c:v>
                </c:pt>
                <c:pt idx="210">
                  <c:v>37636</c:v>
                </c:pt>
                <c:pt idx="211">
                  <c:v>37643</c:v>
                </c:pt>
                <c:pt idx="212">
                  <c:v>37650</c:v>
                </c:pt>
                <c:pt idx="213">
                  <c:v>37657</c:v>
                </c:pt>
                <c:pt idx="214">
                  <c:v>37664</c:v>
                </c:pt>
                <c:pt idx="215">
                  <c:v>37671</c:v>
                </c:pt>
                <c:pt idx="216">
                  <c:v>37678</c:v>
                </c:pt>
                <c:pt idx="217">
                  <c:v>37685</c:v>
                </c:pt>
                <c:pt idx="218">
                  <c:v>37692</c:v>
                </c:pt>
                <c:pt idx="219">
                  <c:v>37699</c:v>
                </c:pt>
                <c:pt idx="220">
                  <c:v>37706</c:v>
                </c:pt>
                <c:pt idx="221">
                  <c:v>37712</c:v>
                </c:pt>
                <c:pt idx="222">
                  <c:v>37720</c:v>
                </c:pt>
                <c:pt idx="223">
                  <c:v>37727</c:v>
                </c:pt>
                <c:pt idx="224">
                  <c:v>37734</c:v>
                </c:pt>
                <c:pt idx="225">
                  <c:v>37741</c:v>
                </c:pt>
                <c:pt idx="226">
                  <c:v>37748</c:v>
                </c:pt>
                <c:pt idx="227">
                  <c:v>37754</c:v>
                </c:pt>
                <c:pt idx="228">
                  <c:v>37762</c:v>
                </c:pt>
                <c:pt idx="229">
                  <c:v>37769</c:v>
                </c:pt>
                <c:pt idx="230">
                  <c:v>37776</c:v>
                </c:pt>
                <c:pt idx="231">
                  <c:v>37783</c:v>
                </c:pt>
                <c:pt idx="232">
                  <c:v>37790</c:v>
                </c:pt>
                <c:pt idx="233">
                  <c:v>37797</c:v>
                </c:pt>
                <c:pt idx="234">
                  <c:v>37804</c:v>
                </c:pt>
                <c:pt idx="235">
                  <c:v>37811</c:v>
                </c:pt>
                <c:pt idx="236">
                  <c:v>37818</c:v>
                </c:pt>
                <c:pt idx="237">
                  <c:v>37825</c:v>
                </c:pt>
                <c:pt idx="238">
                  <c:v>37832</c:v>
                </c:pt>
                <c:pt idx="239">
                  <c:v>37839</c:v>
                </c:pt>
                <c:pt idx="240">
                  <c:v>37846</c:v>
                </c:pt>
                <c:pt idx="241">
                  <c:v>37853</c:v>
                </c:pt>
                <c:pt idx="242">
                  <c:v>37860</c:v>
                </c:pt>
                <c:pt idx="243">
                  <c:v>37867</c:v>
                </c:pt>
                <c:pt idx="244">
                  <c:v>37874</c:v>
                </c:pt>
                <c:pt idx="245">
                  <c:v>37881</c:v>
                </c:pt>
                <c:pt idx="246">
                  <c:v>37888</c:v>
                </c:pt>
                <c:pt idx="247">
                  <c:v>37895</c:v>
                </c:pt>
                <c:pt idx="248">
                  <c:v>37902</c:v>
                </c:pt>
                <c:pt idx="249">
                  <c:v>37909</c:v>
                </c:pt>
                <c:pt idx="250">
                  <c:v>37916</c:v>
                </c:pt>
                <c:pt idx="251">
                  <c:v>37923</c:v>
                </c:pt>
                <c:pt idx="252">
                  <c:v>37930</c:v>
                </c:pt>
                <c:pt idx="253">
                  <c:v>37937</c:v>
                </c:pt>
                <c:pt idx="254">
                  <c:v>37944</c:v>
                </c:pt>
                <c:pt idx="255">
                  <c:v>37950</c:v>
                </c:pt>
                <c:pt idx="256">
                  <c:v>37958</c:v>
                </c:pt>
                <c:pt idx="257">
                  <c:v>37965</c:v>
                </c:pt>
                <c:pt idx="258">
                  <c:v>37972</c:v>
                </c:pt>
                <c:pt idx="259">
                  <c:v>37979</c:v>
                </c:pt>
                <c:pt idx="260">
                  <c:v>37986</c:v>
                </c:pt>
                <c:pt idx="261">
                  <c:v>37993</c:v>
                </c:pt>
                <c:pt idx="262">
                  <c:v>38000</c:v>
                </c:pt>
                <c:pt idx="263">
                  <c:v>38007</c:v>
                </c:pt>
                <c:pt idx="264">
                  <c:v>38014</c:v>
                </c:pt>
                <c:pt idx="265">
                  <c:v>38021</c:v>
                </c:pt>
                <c:pt idx="266">
                  <c:v>38028</c:v>
                </c:pt>
                <c:pt idx="267">
                  <c:v>38034</c:v>
                </c:pt>
                <c:pt idx="268">
                  <c:v>38042</c:v>
                </c:pt>
                <c:pt idx="269">
                  <c:v>38049</c:v>
                </c:pt>
                <c:pt idx="270">
                  <c:v>38056</c:v>
                </c:pt>
                <c:pt idx="271">
                  <c:v>38063</c:v>
                </c:pt>
                <c:pt idx="272">
                  <c:v>38070</c:v>
                </c:pt>
                <c:pt idx="273">
                  <c:v>38077</c:v>
                </c:pt>
                <c:pt idx="274">
                  <c:v>38084</c:v>
                </c:pt>
                <c:pt idx="275">
                  <c:v>38090</c:v>
                </c:pt>
                <c:pt idx="276">
                  <c:v>38098</c:v>
                </c:pt>
                <c:pt idx="277">
                  <c:v>38105</c:v>
                </c:pt>
                <c:pt idx="278">
                  <c:v>38112</c:v>
                </c:pt>
                <c:pt idx="279">
                  <c:v>38119</c:v>
                </c:pt>
                <c:pt idx="280">
                  <c:v>38126</c:v>
                </c:pt>
                <c:pt idx="281">
                  <c:v>38133</c:v>
                </c:pt>
                <c:pt idx="282">
                  <c:v>38140</c:v>
                </c:pt>
                <c:pt idx="283">
                  <c:v>38147</c:v>
                </c:pt>
                <c:pt idx="284">
                  <c:v>38154</c:v>
                </c:pt>
                <c:pt idx="285">
                  <c:v>38161</c:v>
                </c:pt>
                <c:pt idx="286">
                  <c:v>38168</c:v>
                </c:pt>
                <c:pt idx="287">
                  <c:v>38175</c:v>
                </c:pt>
                <c:pt idx="288">
                  <c:v>38182</c:v>
                </c:pt>
                <c:pt idx="289">
                  <c:v>38189</c:v>
                </c:pt>
                <c:pt idx="290">
                  <c:v>38196</c:v>
                </c:pt>
                <c:pt idx="291">
                  <c:v>38203</c:v>
                </c:pt>
                <c:pt idx="292">
                  <c:v>38210</c:v>
                </c:pt>
                <c:pt idx="293">
                  <c:v>38217</c:v>
                </c:pt>
                <c:pt idx="294">
                  <c:v>38224</c:v>
                </c:pt>
                <c:pt idx="295">
                  <c:v>38231</c:v>
                </c:pt>
                <c:pt idx="296">
                  <c:v>38238</c:v>
                </c:pt>
                <c:pt idx="297">
                  <c:v>38245</c:v>
                </c:pt>
                <c:pt idx="298">
                  <c:v>38252</c:v>
                </c:pt>
                <c:pt idx="299">
                  <c:v>38259</c:v>
                </c:pt>
                <c:pt idx="300">
                  <c:v>38266</c:v>
                </c:pt>
                <c:pt idx="301">
                  <c:v>38272</c:v>
                </c:pt>
                <c:pt idx="302">
                  <c:v>38280</c:v>
                </c:pt>
                <c:pt idx="303">
                  <c:v>38287</c:v>
                </c:pt>
                <c:pt idx="304">
                  <c:v>38294</c:v>
                </c:pt>
                <c:pt idx="305">
                  <c:v>38301</c:v>
                </c:pt>
                <c:pt idx="306">
                  <c:v>38308</c:v>
                </c:pt>
                <c:pt idx="307">
                  <c:v>38315</c:v>
                </c:pt>
                <c:pt idx="308">
                  <c:v>38322</c:v>
                </c:pt>
                <c:pt idx="309">
                  <c:v>38329</c:v>
                </c:pt>
                <c:pt idx="310">
                  <c:v>38336</c:v>
                </c:pt>
                <c:pt idx="311">
                  <c:v>38343</c:v>
                </c:pt>
                <c:pt idx="312">
                  <c:v>38350</c:v>
                </c:pt>
                <c:pt idx="313">
                  <c:v>38357</c:v>
                </c:pt>
                <c:pt idx="314">
                  <c:v>38364</c:v>
                </c:pt>
                <c:pt idx="315">
                  <c:v>38371</c:v>
                </c:pt>
                <c:pt idx="316">
                  <c:v>38377</c:v>
                </c:pt>
                <c:pt idx="317">
                  <c:v>38385</c:v>
                </c:pt>
                <c:pt idx="318">
                  <c:v>38392</c:v>
                </c:pt>
                <c:pt idx="319">
                  <c:v>38399</c:v>
                </c:pt>
                <c:pt idx="320">
                  <c:v>38406</c:v>
                </c:pt>
                <c:pt idx="321">
                  <c:v>38413</c:v>
                </c:pt>
                <c:pt idx="322">
                  <c:v>38420</c:v>
                </c:pt>
                <c:pt idx="323">
                  <c:v>38427</c:v>
                </c:pt>
                <c:pt idx="324">
                  <c:v>38433</c:v>
                </c:pt>
                <c:pt idx="325">
                  <c:v>38441</c:v>
                </c:pt>
                <c:pt idx="326">
                  <c:v>38448</c:v>
                </c:pt>
                <c:pt idx="327">
                  <c:v>38455</c:v>
                </c:pt>
                <c:pt idx="328">
                  <c:v>38462</c:v>
                </c:pt>
                <c:pt idx="329">
                  <c:v>38469</c:v>
                </c:pt>
                <c:pt idx="330">
                  <c:v>38476</c:v>
                </c:pt>
                <c:pt idx="331">
                  <c:v>38483</c:v>
                </c:pt>
                <c:pt idx="332">
                  <c:v>38490</c:v>
                </c:pt>
                <c:pt idx="333">
                  <c:v>38497</c:v>
                </c:pt>
                <c:pt idx="334">
                  <c:v>38504</c:v>
                </c:pt>
                <c:pt idx="335">
                  <c:v>38511</c:v>
                </c:pt>
                <c:pt idx="336">
                  <c:v>38518</c:v>
                </c:pt>
                <c:pt idx="337">
                  <c:v>38525</c:v>
                </c:pt>
                <c:pt idx="338">
                  <c:v>38532</c:v>
                </c:pt>
                <c:pt idx="339">
                  <c:v>38539</c:v>
                </c:pt>
                <c:pt idx="340">
                  <c:v>38546</c:v>
                </c:pt>
                <c:pt idx="341">
                  <c:v>38553</c:v>
                </c:pt>
                <c:pt idx="342">
                  <c:v>38567</c:v>
                </c:pt>
                <c:pt idx="343">
                  <c:v>38574</c:v>
                </c:pt>
                <c:pt idx="344">
                  <c:v>38581</c:v>
                </c:pt>
                <c:pt idx="345">
                  <c:v>38595</c:v>
                </c:pt>
                <c:pt idx="346">
                  <c:v>38601</c:v>
                </c:pt>
                <c:pt idx="347">
                  <c:v>38609</c:v>
                </c:pt>
                <c:pt idx="348">
                  <c:v>38616</c:v>
                </c:pt>
                <c:pt idx="349">
                  <c:v>38623</c:v>
                </c:pt>
                <c:pt idx="350">
                  <c:v>38630</c:v>
                </c:pt>
                <c:pt idx="351">
                  <c:v>38636</c:v>
                </c:pt>
                <c:pt idx="352">
                  <c:v>38644</c:v>
                </c:pt>
                <c:pt idx="353">
                  <c:v>38651</c:v>
                </c:pt>
                <c:pt idx="354">
                  <c:v>38658</c:v>
                </c:pt>
                <c:pt idx="355">
                  <c:v>38665</c:v>
                </c:pt>
                <c:pt idx="356">
                  <c:v>38672</c:v>
                </c:pt>
                <c:pt idx="357">
                  <c:v>38679</c:v>
                </c:pt>
                <c:pt idx="358">
                  <c:v>38686</c:v>
                </c:pt>
                <c:pt idx="359">
                  <c:v>38693</c:v>
                </c:pt>
                <c:pt idx="360">
                  <c:v>38700</c:v>
                </c:pt>
                <c:pt idx="361">
                  <c:v>38707</c:v>
                </c:pt>
                <c:pt idx="362">
                  <c:v>38714</c:v>
                </c:pt>
                <c:pt idx="363">
                  <c:v>38721</c:v>
                </c:pt>
                <c:pt idx="364">
                  <c:v>38727</c:v>
                </c:pt>
                <c:pt idx="365">
                  <c:v>38735</c:v>
                </c:pt>
                <c:pt idx="366">
                  <c:v>38742</c:v>
                </c:pt>
                <c:pt idx="367">
                  <c:v>38749</c:v>
                </c:pt>
                <c:pt idx="368">
                  <c:v>38756</c:v>
                </c:pt>
                <c:pt idx="369">
                  <c:v>38763</c:v>
                </c:pt>
                <c:pt idx="370">
                  <c:v>38770</c:v>
                </c:pt>
                <c:pt idx="371">
                  <c:v>38777</c:v>
                </c:pt>
                <c:pt idx="372">
                  <c:v>38784</c:v>
                </c:pt>
                <c:pt idx="373">
                  <c:v>38790</c:v>
                </c:pt>
                <c:pt idx="374">
                  <c:v>38798</c:v>
                </c:pt>
                <c:pt idx="375">
                  <c:v>38805</c:v>
                </c:pt>
                <c:pt idx="376">
                  <c:v>38812</c:v>
                </c:pt>
                <c:pt idx="377">
                  <c:v>38819</c:v>
                </c:pt>
                <c:pt idx="378">
                  <c:v>38826</c:v>
                </c:pt>
                <c:pt idx="379">
                  <c:v>38833</c:v>
                </c:pt>
                <c:pt idx="380">
                  <c:v>38840</c:v>
                </c:pt>
                <c:pt idx="381">
                  <c:v>38847</c:v>
                </c:pt>
                <c:pt idx="382">
                  <c:v>38854</c:v>
                </c:pt>
                <c:pt idx="383">
                  <c:v>38861</c:v>
                </c:pt>
                <c:pt idx="384">
                  <c:v>38868</c:v>
                </c:pt>
                <c:pt idx="385">
                  <c:v>38875</c:v>
                </c:pt>
                <c:pt idx="386">
                  <c:v>38882</c:v>
                </c:pt>
                <c:pt idx="387">
                  <c:v>38889</c:v>
                </c:pt>
                <c:pt idx="388">
                  <c:v>38896</c:v>
                </c:pt>
                <c:pt idx="389">
                  <c:v>38903</c:v>
                </c:pt>
                <c:pt idx="390">
                  <c:v>38910</c:v>
                </c:pt>
                <c:pt idx="391">
                  <c:v>38917</c:v>
                </c:pt>
                <c:pt idx="392">
                  <c:v>38924</c:v>
                </c:pt>
                <c:pt idx="393">
                  <c:v>38931</c:v>
                </c:pt>
                <c:pt idx="394">
                  <c:v>38938</c:v>
                </c:pt>
                <c:pt idx="395">
                  <c:v>38945</c:v>
                </c:pt>
                <c:pt idx="396">
                  <c:v>38952</c:v>
                </c:pt>
                <c:pt idx="397">
                  <c:v>38959</c:v>
                </c:pt>
                <c:pt idx="398">
                  <c:v>38966</c:v>
                </c:pt>
                <c:pt idx="399">
                  <c:v>38973</c:v>
                </c:pt>
                <c:pt idx="400">
                  <c:v>38980</c:v>
                </c:pt>
                <c:pt idx="401">
                  <c:v>38987</c:v>
                </c:pt>
                <c:pt idx="402">
                  <c:v>38994</c:v>
                </c:pt>
                <c:pt idx="403">
                  <c:v>39001</c:v>
                </c:pt>
                <c:pt idx="404">
                  <c:v>39008</c:v>
                </c:pt>
                <c:pt idx="405">
                  <c:v>39016</c:v>
                </c:pt>
                <c:pt idx="406">
                  <c:v>39022</c:v>
                </c:pt>
                <c:pt idx="407">
                  <c:v>39029</c:v>
                </c:pt>
                <c:pt idx="408">
                  <c:v>39036</c:v>
                </c:pt>
                <c:pt idx="409">
                  <c:v>39043</c:v>
                </c:pt>
                <c:pt idx="410">
                  <c:v>39050</c:v>
                </c:pt>
                <c:pt idx="411">
                  <c:v>39057</c:v>
                </c:pt>
                <c:pt idx="412">
                  <c:v>39064</c:v>
                </c:pt>
                <c:pt idx="413">
                  <c:v>39071</c:v>
                </c:pt>
                <c:pt idx="414">
                  <c:v>39078</c:v>
                </c:pt>
                <c:pt idx="415">
                  <c:v>39085</c:v>
                </c:pt>
                <c:pt idx="416">
                  <c:v>39092</c:v>
                </c:pt>
                <c:pt idx="417">
                  <c:v>39099</c:v>
                </c:pt>
                <c:pt idx="418">
                  <c:v>39106</c:v>
                </c:pt>
                <c:pt idx="419">
                  <c:v>39113</c:v>
                </c:pt>
                <c:pt idx="420">
                  <c:v>39120</c:v>
                </c:pt>
                <c:pt idx="421">
                  <c:v>39127</c:v>
                </c:pt>
                <c:pt idx="422">
                  <c:v>39134</c:v>
                </c:pt>
                <c:pt idx="423">
                  <c:v>39141</c:v>
                </c:pt>
                <c:pt idx="424">
                  <c:v>39148</c:v>
                </c:pt>
                <c:pt idx="425">
                  <c:v>39155</c:v>
                </c:pt>
                <c:pt idx="426">
                  <c:v>39162</c:v>
                </c:pt>
                <c:pt idx="427">
                  <c:v>39169</c:v>
                </c:pt>
                <c:pt idx="428">
                  <c:v>39176</c:v>
                </c:pt>
                <c:pt idx="429">
                  <c:v>39183</c:v>
                </c:pt>
                <c:pt idx="430">
                  <c:v>39190</c:v>
                </c:pt>
                <c:pt idx="431">
                  <c:v>39197</c:v>
                </c:pt>
                <c:pt idx="432">
                  <c:v>39205</c:v>
                </c:pt>
                <c:pt idx="433">
                  <c:v>39211</c:v>
                </c:pt>
                <c:pt idx="434">
                  <c:v>39218</c:v>
                </c:pt>
                <c:pt idx="435">
                  <c:v>39225</c:v>
                </c:pt>
                <c:pt idx="436">
                  <c:v>39232</c:v>
                </c:pt>
                <c:pt idx="437">
                  <c:v>39239</c:v>
                </c:pt>
                <c:pt idx="438">
                  <c:v>39244</c:v>
                </c:pt>
                <c:pt idx="439">
                  <c:v>39246</c:v>
                </c:pt>
                <c:pt idx="440">
                  <c:v>39253</c:v>
                </c:pt>
                <c:pt idx="441">
                  <c:v>39258</c:v>
                </c:pt>
                <c:pt idx="442">
                  <c:v>39260</c:v>
                </c:pt>
                <c:pt idx="443">
                  <c:v>39267</c:v>
                </c:pt>
                <c:pt idx="444">
                  <c:v>39274</c:v>
                </c:pt>
                <c:pt idx="445">
                  <c:v>39281</c:v>
                </c:pt>
                <c:pt idx="446">
                  <c:v>39288</c:v>
                </c:pt>
                <c:pt idx="447">
                  <c:v>39295</c:v>
                </c:pt>
                <c:pt idx="448">
                  <c:v>39302</c:v>
                </c:pt>
                <c:pt idx="449">
                  <c:v>39308</c:v>
                </c:pt>
                <c:pt idx="450">
                  <c:v>39316</c:v>
                </c:pt>
                <c:pt idx="451">
                  <c:v>39323</c:v>
                </c:pt>
                <c:pt idx="452">
                  <c:v>39330</c:v>
                </c:pt>
                <c:pt idx="453">
                  <c:v>39337</c:v>
                </c:pt>
                <c:pt idx="454">
                  <c:v>39344</c:v>
                </c:pt>
                <c:pt idx="455">
                  <c:v>39351</c:v>
                </c:pt>
                <c:pt idx="456">
                  <c:v>39358</c:v>
                </c:pt>
                <c:pt idx="457">
                  <c:v>39365</c:v>
                </c:pt>
                <c:pt idx="458">
                  <c:v>39372</c:v>
                </c:pt>
                <c:pt idx="459">
                  <c:v>39379</c:v>
                </c:pt>
                <c:pt idx="460">
                  <c:v>39386</c:v>
                </c:pt>
                <c:pt idx="461">
                  <c:v>39393</c:v>
                </c:pt>
                <c:pt idx="462">
                  <c:v>39400</c:v>
                </c:pt>
                <c:pt idx="463">
                  <c:v>39407</c:v>
                </c:pt>
                <c:pt idx="464">
                  <c:v>39414</c:v>
                </c:pt>
                <c:pt idx="465">
                  <c:v>39421</c:v>
                </c:pt>
                <c:pt idx="466">
                  <c:v>39428</c:v>
                </c:pt>
                <c:pt idx="467">
                  <c:v>39435</c:v>
                </c:pt>
                <c:pt idx="468">
                  <c:v>39442</c:v>
                </c:pt>
                <c:pt idx="469">
                  <c:v>39449</c:v>
                </c:pt>
                <c:pt idx="470">
                  <c:v>39456</c:v>
                </c:pt>
                <c:pt idx="471">
                  <c:v>39463</c:v>
                </c:pt>
                <c:pt idx="472">
                  <c:v>39470</c:v>
                </c:pt>
                <c:pt idx="473">
                  <c:v>39477</c:v>
                </c:pt>
                <c:pt idx="474">
                  <c:v>39484</c:v>
                </c:pt>
                <c:pt idx="475">
                  <c:v>39491</c:v>
                </c:pt>
                <c:pt idx="476">
                  <c:v>39498</c:v>
                </c:pt>
                <c:pt idx="477">
                  <c:v>39505</c:v>
                </c:pt>
                <c:pt idx="478">
                  <c:v>39512</c:v>
                </c:pt>
                <c:pt idx="479">
                  <c:v>39519</c:v>
                </c:pt>
                <c:pt idx="480">
                  <c:v>39526</c:v>
                </c:pt>
                <c:pt idx="481">
                  <c:v>39533</c:v>
                </c:pt>
                <c:pt idx="482">
                  <c:v>39540</c:v>
                </c:pt>
                <c:pt idx="483">
                  <c:v>39547</c:v>
                </c:pt>
                <c:pt idx="484">
                  <c:v>39554</c:v>
                </c:pt>
                <c:pt idx="485">
                  <c:v>39561</c:v>
                </c:pt>
                <c:pt idx="486">
                  <c:v>39568</c:v>
                </c:pt>
                <c:pt idx="487">
                  <c:v>39575</c:v>
                </c:pt>
                <c:pt idx="488">
                  <c:v>39582</c:v>
                </c:pt>
                <c:pt idx="489">
                  <c:v>39589</c:v>
                </c:pt>
                <c:pt idx="490">
                  <c:v>39596</c:v>
                </c:pt>
                <c:pt idx="491">
                  <c:v>39603</c:v>
                </c:pt>
                <c:pt idx="492">
                  <c:v>39610</c:v>
                </c:pt>
                <c:pt idx="493">
                  <c:v>39617</c:v>
                </c:pt>
                <c:pt idx="494">
                  <c:v>39624</c:v>
                </c:pt>
                <c:pt idx="495">
                  <c:v>39631</c:v>
                </c:pt>
                <c:pt idx="496">
                  <c:v>39638</c:v>
                </c:pt>
                <c:pt idx="497">
                  <c:v>39645</c:v>
                </c:pt>
                <c:pt idx="498">
                  <c:v>39652</c:v>
                </c:pt>
                <c:pt idx="499">
                  <c:v>39659</c:v>
                </c:pt>
                <c:pt idx="500">
                  <c:v>39666</c:v>
                </c:pt>
                <c:pt idx="501">
                  <c:v>39673</c:v>
                </c:pt>
                <c:pt idx="502">
                  <c:v>39680</c:v>
                </c:pt>
                <c:pt idx="503">
                  <c:v>39687</c:v>
                </c:pt>
                <c:pt idx="504">
                  <c:v>39693</c:v>
                </c:pt>
                <c:pt idx="505">
                  <c:v>39701</c:v>
                </c:pt>
                <c:pt idx="506">
                  <c:v>39708</c:v>
                </c:pt>
                <c:pt idx="507">
                  <c:v>39715</c:v>
                </c:pt>
                <c:pt idx="508">
                  <c:v>39722</c:v>
                </c:pt>
                <c:pt idx="509">
                  <c:v>39729</c:v>
                </c:pt>
                <c:pt idx="510">
                  <c:v>39736</c:v>
                </c:pt>
                <c:pt idx="511">
                  <c:v>39743</c:v>
                </c:pt>
                <c:pt idx="512">
                  <c:v>39750</c:v>
                </c:pt>
                <c:pt idx="513">
                  <c:v>39757</c:v>
                </c:pt>
                <c:pt idx="514">
                  <c:v>39764</c:v>
                </c:pt>
                <c:pt idx="515">
                  <c:v>39771</c:v>
                </c:pt>
                <c:pt idx="516">
                  <c:v>39778</c:v>
                </c:pt>
                <c:pt idx="517">
                  <c:v>39785</c:v>
                </c:pt>
                <c:pt idx="518">
                  <c:v>39792</c:v>
                </c:pt>
                <c:pt idx="519">
                  <c:v>39799</c:v>
                </c:pt>
                <c:pt idx="520">
                  <c:v>39806</c:v>
                </c:pt>
                <c:pt idx="521">
                  <c:v>39813</c:v>
                </c:pt>
                <c:pt idx="522">
                  <c:v>39820</c:v>
                </c:pt>
                <c:pt idx="523">
                  <c:v>39827</c:v>
                </c:pt>
                <c:pt idx="524">
                  <c:v>39834</c:v>
                </c:pt>
                <c:pt idx="525">
                  <c:v>39841</c:v>
                </c:pt>
                <c:pt idx="526">
                  <c:v>39848</c:v>
                </c:pt>
                <c:pt idx="527">
                  <c:v>39855</c:v>
                </c:pt>
                <c:pt idx="528">
                  <c:v>39862</c:v>
                </c:pt>
                <c:pt idx="529">
                  <c:v>39869</c:v>
                </c:pt>
                <c:pt idx="530">
                  <c:v>39876</c:v>
                </c:pt>
                <c:pt idx="531">
                  <c:v>39884</c:v>
                </c:pt>
                <c:pt idx="532">
                  <c:v>39890</c:v>
                </c:pt>
                <c:pt idx="533">
                  <c:v>39897</c:v>
                </c:pt>
                <c:pt idx="534">
                  <c:v>39905</c:v>
                </c:pt>
                <c:pt idx="535">
                  <c:v>39911</c:v>
                </c:pt>
                <c:pt idx="536">
                  <c:v>39918</c:v>
                </c:pt>
                <c:pt idx="537">
                  <c:v>39925</c:v>
                </c:pt>
                <c:pt idx="538">
                  <c:v>39931</c:v>
                </c:pt>
                <c:pt idx="539">
                  <c:v>39939</c:v>
                </c:pt>
                <c:pt idx="540">
                  <c:v>39946</c:v>
                </c:pt>
                <c:pt idx="541">
                  <c:v>39953</c:v>
                </c:pt>
                <c:pt idx="542">
                  <c:v>39960</c:v>
                </c:pt>
                <c:pt idx="543">
                  <c:v>39967</c:v>
                </c:pt>
                <c:pt idx="544">
                  <c:v>39974</c:v>
                </c:pt>
                <c:pt idx="545">
                  <c:v>39981</c:v>
                </c:pt>
                <c:pt idx="546">
                  <c:v>39988</c:v>
                </c:pt>
                <c:pt idx="547">
                  <c:v>39995</c:v>
                </c:pt>
                <c:pt idx="548">
                  <c:v>40002</c:v>
                </c:pt>
                <c:pt idx="549">
                  <c:v>40009</c:v>
                </c:pt>
                <c:pt idx="550">
                  <c:v>40016</c:v>
                </c:pt>
                <c:pt idx="551">
                  <c:v>40023</c:v>
                </c:pt>
                <c:pt idx="552">
                  <c:v>40030</c:v>
                </c:pt>
                <c:pt idx="553">
                  <c:v>40037</c:v>
                </c:pt>
                <c:pt idx="554">
                  <c:v>40043</c:v>
                </c:pt>
                <c:pt idx="555">
                  <c:v>40051</c:v>
                </c:pt>
                <c:pt idx="556">
                  <c:v>40058</c:v>
                </c:pt>
                <c:pt idx="557">
                  <c:v>40065</c:v>
                </c:pt>
                <c:pt idx="558">
                  <c:v>40072</c:v>
                </c:pt>
                <c:pt idx="559">
                  <c:v>40079</c:v>
                </c:pt>
                <c:pt idx="560">
                  <c:v>40085</c:v>
                </c:pt>
                <c:pt idx="561">
                  <c:v>40093</c:v>
                </c:pt>
                <c:pt idx="562">
                  <c:v>40100</c:v>
                </c:pt>
                <c:pt idx="563">
                  <c:v>40107</c:v>
                </c:pt>
                <c:pt idx="564">
                  <c:v>40114</c:v>
                </c:pt>
                <c:pt idx="565">
                  <c:v>40121</c:v>
                </c:pt>
                <c:pt idx="566">
                  <c:v>40128</c:v>
                </c:pt>
                <c:pt idx="567">
                  <c:v>40135</c:v>
                </c:pt>
                <c:pt idx="568">
                  <c:v>40142</c:v>
                </c:pt>
                <c:pt idx="569">
                  <c:v>40149</c:v>
                </c:pt>
                <c:pt idx="570">
                  <c:v>40156</c:v>
                </c:pt>
                <c:pt idx="571">
                  <c:v>40163</c:v>
                </c:pt>
                <c:pt idx="572">
                  <c:v>40170</c:v>
                </c:pt>
                <c:pt idx="573">
                  <c:v>40177</c:v>
                </c:pt>
                <c:pt idx="574">
                  <c:v>40184</c:v>
                </c:pt>
                <c:pt idx="575">
                  <c:v>40191</c:v>
                </c:pt>
                <c:pt idx="576">
                  <c:v>40198</c:v>
                </c:pt>
                <c:pt idx="577">
                  <c:v>40205</c:v>
                </c:pt>
                <c:pt idx="578">
                  <c:v>40212</c:v>
                </c:pt>
                <c:pt idx="579">
                  <c:v>40219</c:v>
                </c:pt>
                <c:pt idx="580">
                  <c:v>40226</c:v>
                </c:pt>
                <c:pt idx="581">
                  <c:v>40233</c:v>
                </c:pt>
                <c:pt idx="582">
                  <c:v>40240</c:v>
                </c:pt>
                <c:pt idx="583">
                  <c:v>40247</c:v>
                </c:pt>
                <c:pt idx="584">
                  <c:v>40254</c:v>
                </c:pt>
                <c:pt idx="585">
                  <c:v>40260</c:v>
                </c:pt>
                <c:pt idx="586">
                  <c:v>40267</c:v>
                </c:pt>
                <c:pt idx="587">
                  <c:v>40275</c:v>
                </c:pt>
                <c:pt idx="588">
                  <c:v>40281</c:v>
                </c:pt>
                <c:pt idx="589">
                  <c:v>40289</c:v>
                </c:pt>
                <c:pt idx="590">
                  <c:v>40296</c:v>
                </c:pt>
                <c:pt idx="591">
                  <c:v>40303</c:v>
                </c:pt>
                <c:pt idx="592">
                  <c:v>40310</c:v>
                </c:pt>
                <c:pt idx="593">
                  <c:v>40317</c:v>
                </c:pt>
                <c:pt idx="594">
                  <c:v>40324</c:v>
                </c:pt>
                <c:pt idx="595">
                  <c:v>40331</c:v>
                </c:pt>
                <c:pt idx="596">
                  <c:v>40338</c:v>
                </c:pt>
                <c:pt idx="597">
                  <c:v>40345</c:v>
                </c:pt>
                <c:pt idx="598">
                  <c:v>40352</c:v>
                </c:pt>
                <c:pt idx="599">
                  <c:v>40359</c:v>
                </c:pt>
                <c:pt idx="600">
                  <c:v>40366</c:v>
                </c:pt>
                <c:pt idx="601">
                  <c:v>40373</c:v>
                </c:pt>
                <c:pt idx="602">
                  <c:v>40380</c:v>
                </c:pt>
                <c:pt idx="603">
                  <c:v>40387</c:v>
                </c:pt>
                <c:pt idx="604">
                  <c:v>40394</c:v>
                </c:pt>
                <c:pt idx="605">
                  <c:v>40401</c:v>
                </c:pt>
                <c:pt idx="606">
                  <c:v>40408</c:v>
                </c:pt>
                <c:pt idx="607">
                  <c:v>40415</c:v>
                </c:pt>
                <c:pt idx="608">
                  <c:v>40422</c:v>
                </c:pt>
                <c:pt idx="609">
                  <c:v>40429</c:v>
                </c:pt>
                <c:pt idx="610">
                  <c:v>40436</c:v>
                </c:pt>
                <c:pt idx="611">
                  <c:v>40443</c:v>
                </c:pt>
                <c:pt idx="612">
                  <c:v>40450</c:v>
                </c:pt>
                <c:pt idx="613">
                  <c:v>40457</c:v>
                </c:pt>
                <c:pt idx="614">
                  <c:v>40464</c:v>
                </c:pt>
                <c:pt idx="615">
                  <c:v>40471</c:v>
                </c:pt>
                <c:pt idx="616">
                  <c:v>40478</c:v>
                </c:pt>
                <c:pt idx="617">
                  <c:v>40485</c:v>
                </c:pt>
                <c:pt idx="618">
                  <c:v>40492</c:v>
                </c:pt>
                <c:pt idx="619">
                  <c:v>40498</c:v>
                </c:pt>
                <c:pt idx="620">
                  <c:v>40506</c:v>
                </c:pt>
                <c:pt idx="621">
                  <c:v>40513</c:v>
                </c:pt>
                <c:pt idx="622">
                  <c:v>40520</c:v>
                </c:pt>
                <c:pt idx="623">
                  <c:v>40527</c:v>
                </c:pt>
                <c:pt idx="624">
                  <c:v>40534</c:v>
                </c:pt>
                <c:pt idx="625">
                  <c:v>40541</c:v>
                </c:pt>
                <c:pt idx="626">
                  <c:v>40548</c:v>
                </c:pt>
                <c:pt idx="627">
                  <c:v>40555</c:v>
                </c:pt>
                <c:pt idx="628">
                  <c:v>40562</c:v>
                </c:pt>
                <c:pt idx="629">
                  <c:v>40568</c:v>
                </c:pt>
                <c:pt idx="630">
                  <c:v>40576</c:v>
                </c:pt>
                <c:pt idx="631">
                  <c:v>40583</c:v>
                </c:pt>
                <c:pt idx="632">
                  <c:v>40589</c:v>
                </c:pt>
                <c:pt idx="633">
                  <c:v>40597</c:v>
                </c:pt>
                <c:pt idx="634">
                  <c:v>40603</c:v>
                </c:pt>
                <c:pt idx="635">
                  <c:v>40611</c:v>
                </c:pt>
                <c:pt idx="636">
                  <c:v>40618</c:v>
                </c:pt>
                <c:pt idx="637">
                  <c:v>40625</c:v>
                </c:pt>
                <c:pt idx="638">
                  <c:v>40632</c:v>
                </c:pt>
                <c:pt idx="639">
                  <c:v>40639</c:v>
                </c:pt>
                <c:pt idx="640">
                  <c:v>40646</c:v>
                </c:pt>
                <c:pt idx="641">
                  <c:v>40653</c:v>
                </c:pt>
                <c:pt idx="642">
                  <c:v>40660</c:v>
                </c:pt>
                <c:pt idx="643">
                  <c:v>40667</c:v>
                </c:pt>
                <c:pt idx="644">
                  <c:v>40674</c:v>
                </c:pt>
                <c:pt idx="645">
                  <c:v>40681</c:v>
                </c:pt>
                <c:pt idx="646">
                  <c:v>40688</c:v>
                </c:pt>
                <c:pt idx="647">
                  <c:v>40695</c:v>
                </c:pt>
                <c:pt idx="648">
                  <c:v>40702</c:v>
                </c:pt>
                <c:pt idx="649">
                  <c:v>40709</c:v>
                </c:pt>
                <c:pt idx="650">
                  <c:v>40716</c:v>
                </c:pt>
                <c:pt idx="651">
                  <c:v>40723</c:v>
                </c:pt>
                <c:pt idx="652">
                  <c:v>40730</c:v>
                </c:pt>
                <c:pt idx="653">
                  <c:v>40737</c:v>
                </c:pt>
              </c:numCache>
            </c:numRef>
          </c:cat>
          <c:val>
            <c:numRef>
              <c:f>Sheet3!$B$3:$YE$3</c:f>
              <c:numCache>
                <c:formatCode>General</c:formatCode>
                <c:ptCount val="654"/>
                <c:pt idx="0">
                  <c:v>1.6396009999999999</c:v>
                </c:pt>
                <c:pt idx="1">
                  <c:v>2.589601</c:v>
                </c:pt>
                <c:pt idx="2">
                  <c:v>1.9015</c:v>
                </c:pt>
                <c:pt idx="3">
                  <c:v>1.6977</c:v>
                </c:pt>
                <c:pt idx="4">
                  <c:v>2.0053010000000002</c:v>
                </c:pt>
                <c:pt idx="5">
                  <c:v>1.9277</c:v>
                </c:pt>
                <c:pt idx="6">
                  <c:v>2.0276990000000001</c:v>
                </c:pt>
                <c:pt idx="8">
                  <c:v>2.1709999999999998</c:v>
                </c:pt>
                <c:pt idx="9">
                  <c:v>2.2227999999999999</c:v>
                </c:pt>
                <c:pt idx="10">
                  <c:v>2.7727999999999997</c:v>
                </c:pt>
                <c:pt idx="11">
                  <c:v>2.4627999999999997</c:v>
                </c:pt>
                <c:pt idx="13">
                  <c:v>2.3714999999999962</c:v>
                </c:pt>
                <c:pt idx="14">
                  <c:v>2.4166999999999956</c:v>
                </c:pt>
                <c:pt idx="15">
                  <c:v>2.0867</c:v>
                </c:pt>
                <c:pt idx="16">
                  <c:v>2.216701</c:v>
                </c:pt>
                <c:pt idx="17">
                  <c:v>2.3683999999999998</c:v>
                </c:pt>
                <c:pt idx="18">
                  <c:v>2.2183999999999999</c:v>
                </c:pt>
                <c:pt idx="19">
                  <c:v>2.0484</c:v>
                </c:pt>
                <c:pt idx="20">
                  <c:v>1.9827999999999999</c:v>
                </c:pt>
                <c:pt idx="21">
                  <c:v>1.6910000000000001</c:v>
                </c:pt>
                <c:pt idx="22">
                  <c:v>1.4738999999999967</c:v>
                </c:pt>
                <c:pt idx="23">
                  <c:v>1.6619999999999977</c:v>
                </c:pt>
                <c:pt idx="24">
                  <c:v>1.4509999999999976</c:v>
                </c:pt>
                <c:pt idx="25">
                  <c:v>1.3090999999999979</c:v>
                </c:pt>
                <c:pt idx="26">
                  <c:v>1.1691</c:v>
                </c:pt>
                <c:pt idx="27">
                  <c:v>1.0891</c:v>
                </c:pt>
                <c:pt idx="28">
                  <c:v>0.95100019999999996</c:v>
                </c:pt>
                <c:pt idx="29">
                  <c:v>1.1038999999999977</c:v>
                </c:pt>
                <c:pt idx="30">
                  <c:v>0.9983997</c:v>
                </c:pt>
                <c:pt idx="31">
                  <c:v>2.0319999999999987</c:v>
                </c:pt>
                <c:pt idx="32">
                  <c:v>1.1214999999999979</c:v>
                </c:pt>
                <c:pt idx="33">
                  <c:v>1.0114999999999976</c:v>
                </c:pt>
                <c:pt idx="34">
                  <c:v>1.2414999999999974</c:v>
                </c:pt>
                <c:pt idx="35">
                  <c:v>1.3214999999999977</c:v>
                </c:pt>
                <c:pt idx="36">
                  <c:v>1.7614999999999976</c:v>
                </c:pt>
                <c:pt idx="37">
                  <c:v>1.2314999999999974</c:v>
                </c:pt>
                <c:pt idx="38">
                  <c:v>1.4014999999999962</c:v>
                </c:pt>
                <c:pt idx="39">
                  <c:v>1.5314999999999976</c:v>
                </c:pt>
                <c:pt idx="40">
                  <c:v>2.0514999999999977</c:v>
                </c:pt>
                <c:pt idx="41">
                  <c:v>1.9415</c:v>
                </c:pt>
                <c:pt idx="42">
                  <c:v>1.5615009999999998</c:v>
                </c:pt>
                <c:pt idx="43">
                  <c:v>1.4772009999999998</c:v>
                </c:pt>
                <c:pt idx="44">
                  <c:v>1.4471999999999974</c:v>
                </c:pt>
                <c:pt idx="45">
                  <c:v>1.4671999999999974</c:v>
                </c:pt>
                <c:pt idx="46">
                  <c:v>1.2933999999999979</c:v>
                </c:pt>
                <c:pt idx="47">
                  <c:v>1.7756999999999974</c:v>
                </c:pt>
                <c:pt idx="48">
                  <c:v>1.9233</c:v>
                </c:pt>
                <c:pt idx="49">
                  <c:v>1.4638999999999966</c:v>
                </c:pt>
                <c:pt idx="50">
                  <c:v>1.6957</c:v>
                </c:pt>
                <c:pt idx="51">
                  <c:v>1.5184</c:v>
                </c:pt>
                <c:pt idx="52">
                  <c:v>1.1310009999999999</c:v>
                </c:pt>
                <c:pt idx="53">
                  <c:v>1.4238999999999959</c:v>
                </c:pt>
                <c:pt idx="54">
                  <c:v>1.2938999999999974</c:v>
                </c:pt>
                <c:pt idx="55">
                  <c:v>1.4074989999999972</c:v>
                </c:pt>
                <c:pt idx="56">
                  <c:v>1.9534</c:v>
                </c:pt>
                <c:pt idx="57">
                  <c:v>1.4045989999999979</c:v>
                </c:pt>
                <c:pt idx="58">
                  <c:v>1.7445989999999998</c:v>
                </c:pt>
                <c:pt idx="59">
                  <c:v>1.3538999999999977</c:v>
                </c:pt>
                <c:pt idx="60">
                  <c:v>1.396501</c:v>
                </c:pt>
                <c:pt idx="61">
                  <c:v>1.3865000000000001</c:v>
                </c:pt>
                <c:pt idx="62">
                  <c:v>1.4746999999999977</c:v>
                </c:pt>
                <c:pt idx="63">
                  <c:v>1.4246999999999976</c:v>
                </c:pt>
                <c:pt idx="64">
                  <c:v>1.7947</c:v>
                </c:pt>
                <c:pt idx="65">
                  <c:v>1.6033009999999999</c:v>
                </c:pt>
                <c:pt idx="66">
                  <c:v>1.4083999999999977</c:v>
                </c:pt>
                <c:pt idx="67">
                  <c:v>1.4966999999999977</c:v>
                </c:pt>
                <c:pt idx="68">
                  <c:v>1.5865</c:v>
                </c:pt>
                <c:pt idx="69">
                  <c:v>1.4032999999999967</c:v>
                </c:pt>
                <c:pt idx="70">
                  <c:v>1.3633</c:v>
                </c:pt>
                <c:pt idx="71">
                  <c:v>1.3651</c:v>
                </c:pt>
                <c:pt idx="72">
                  <c:v>1.1645989999999999</c:v>
                </c:pt>
                <c:pt idx="73">
                  <c:v>0.69569970000000125</c:v>
                </c:pt>
                <c:pt idx="74">
                  <c:v>1.2456999999999974</c:v>
                </c:pt>
                <c:pt idx="75">
                  <c:v>1.5456999999999976</c:v>
                </c:pt>
                <c:pt idx="76">
                  <c:v>2.1457000000000002</c:v>
                </c:pt>
                <c:pt idx="77">
                  <c:v>2.2157</c:v>
                </c:pt>
                <c:pt idx="78">
                  <c:v>1.6993</c:v>
                </c:pt>
                <c:pt idx="79">
                  <c:v>1.9032989999999999</c:v>
                </c:pt>
                <c:pt idx="80">
                  <c:v>1.8274989999999998</c:v>
                </c:pt>
                <c:pt idx="81">
                  <c:v>1.901</c:v>
                </c:pt>
                <c:pt idx="82">
                  <c:v>2.8497999999999997</c:v>
                </c:pt>
                <c:pt idx="83">
                  <c:v>2.3376999999999977</c:v>
                </c:pt>
                <c:pt idx="84">
                  <c:v>2.2576999999999998</c:v>
                </c:pt>
                <c:pt idx="85">
                  <c:v>2.2330999999999999</c:v>
                </c:pt>
                <c:pt idx="86">
                  <c:v>2.2031000000000045</c:v>
                </c:pt>
                <c:pt idx="87">
                  <c:v>1.7993999999999979</c:v>
                </c:pt>
                <c:pt idx="88">
                  <c:v>1.5656999999999976</c:v>
                </c:pt>
                <c:pt idx="89">
                  <c:v>1.8097989999999979</c:v>
                </c:pt>
                <c:pt idx="90">
                  <c:v>1.7558999999999974</c:v>
                </c:pt>
                <c:pt idx="91">
                  <c:v>1.6256999999999977</c:v>
                </c:pt>
                <c:pt idx="92">
                  <c:v>1.6898989999999998</c:v>
                </c:pt>
                <c:pt idx="93">
                  <c:v>1.4417999999999962</c:v>
                </c:pt>
                <c:pt idx="94">
                  <c:v>1.3796009999999999</c:v>
                </c:pt>
                <c:pt idx="95">
                  <c:v>1.6428</c:v>
                </c:pt>
                <c:pt idx="96">
                  <c:v>2.0884</c:v>
                </c:pt>
                <c:pt idx="97">
                  <c:v>2.0238990000000001</c:v>
                </c:pt>
                <c:pt idx="98">
                  <c:v>1.7183999999999979</c:v>
                </c:pt>
                <c:pt idx="99">
                  <c:v>1.6238989999999998</c:v>
                </c:pt>
                <c:pt idx="100">
                  <c:v>1.5974999999999977</c:v>
                </c:pt>
                <c:pt idx="101">
                  <c:v>1.4738999999999967</c:v>
                </c:pt>
                <c:pt idx="102">
                  <c:v>1.4738999999999967</c:v>
                </c:pt>
                <c:pt idx="103">
                  <c:v>1.8928</c:v>
                </c:pt>
                <c:pt idx="104">
                  <c:v>1.7327999999999977</c:v>
                </c:pt>
                <c:pt idx="105">
                  <c:v>1.7456999999999974</c:v>
                </c:pt>
                <c:pt idx="106">
                  <c:v>1.8774999999999979</c:v>
                </c:pt>
                <c:pt idx="107">
                  <c:v>1.7674999999999976</c:v>
                </c:pt>
                <c:pt idx="108">
                  <c:v>1.8946000000000001</c:v>
                </c:pt>
                <c:pt idx="109">
                  <c:v>1.6097989999999998</c:v>
                </c:pt>
                <c:pt idx="110">
                  <c:v>2.113299</c:v>
                </c:pt>
                <c:pt idx="111">
                  <c:v>1.7901</c:v>
                </c:pt>
                <c:pt idx="112">
                  <c:v>1.804899999999998</c:v>
                </c:pt>
                <c:pt idx="113">
                  <c:v>1.5148999999999977</c:v>
                </c:pt>
                <c:pt idx="114">
                  <c:v>1.3833</c:v>
                </c:pt>
                <c:pt idx="115">
                  <c:v>1.6333</c:v>
                </c:pt>
                <c:pt idx="116">
                  <c:v>1.6428</c:v>
                </c:pt>
                <c:pt idx="117">
                  <c:v>1.4832989999999977</c:v>
                </c:pt>
                <c:pt idx="118">
                  <c:v>1.5567009999999999</c:v>
                </c:pt>
                <c:pt idx="119">
                  <c:v>1.6480999999999999</c:v>
                </c:pt>
                <c:pt idx="120">
                  <c:v>1.8144009999999999</c:v>
                </c:pt>
                <c:pt idx="121">
                  <c:v>2.1065</c:v>
                </c:pt>
                <c:pt idx="122">
                  <c:v>2.0143999999999997</c:v>
                </c:pt>
                <c:pt idx="123">
                  <c:v>1.7727999999999979</c:v>
                </c:pt>
                <c:pt idx="124">
                  <c:v>1.7627999999999977</c:v>
                </c:pt>
                <c:pt idx="125">
                  <c:v>1.6964999999999999</c:v>
                </c:pt>
                <c:pt idx="126">
                  <c:v>1.6220000000000001</c:v>
                </c:pt>
                <c:pt idx="127">
                  <c:v>1.7809999999999977</c:v>
                </c:pt>
                <c:pt idx="128">
                  <c:v>1.8853</c:v>
                </c:pt>
                <c:pt idx="129">
                  <c:v>1.8468</c:v>
                </c:pt>
                <c:pt idx="130">
                  <c:v>1.8282</c:v>
                </c:pt>
                <c:pt idx="131">
                  <c:v>1.5782</c:v>
                </c:pt>
                <c:pt idx="132">
                  <c:v>1.6753</c:v>
                </c:pt>
                <c:pt idx="133">
                  <c:v>1.5568</c:v>
                </c:pt>
                <c:pt idx="134">
                  <c:v>1.6896</c:v>
                </c:pt>
                <c:pt idx="135">
                  <c:v>1.7209999999999976</c:v>
                </c:pt>
                <c:pt idx="136">
                  <c:v>1.5937999999999979</c:v>
                </c:pt>
                <c:pt idx="137">
                  <c:v>1.6037989999999998</c:v>
                </c:pt>
                <c:pt idx="138">
                  <c:v>1.4451999999999974</c:v>
                </c:pt>
                <c:pt idx="139">
                  <c:v>1.4851999999999976</c:v>
                </c:pt>
                <c:pt idx="140">
                  <c:v>1.3695999999999979</c:v>
                </c:pt>
                <c:pt idx="141">
                  <c:v>1.6524000000000001</c:v>
                </c:pt>
                <c:pt idx="142">
                  <c:v>1.7795999999999976</c:v>
                </c:pt>
                <c:pt idx="143">
                  <c:v>1.9837989999999999</c:v>
                </c:pt>
                <c:pt idx="144">
                  <c:v>1.7123999999999977</c:v>
                </c:pt>
                <c:pt idx="145">
                  <c:v>1.7395999999999974</c:v>
                </c:pt>
                <c:pt idx="146">
                  <c:v>1.6319999999999977</c:v>
                </c:pt>
                <c:pt idx="147">
                  <c:v>1.6593</c:v>
                </c:pt>
                <c:pt idx="148">
                  <c:v>1.6693</c:v>
                </c:pt>
                <c:pt idx="149">
                  <c:v>1.6093</c:v>
                </c:pt>
                <c:pt idx="150">
                  <c:v>1.6893</c:v>
                </c:pt>
                <c:pt idx="151">
                  <c:v>1.8459009999999998</c:v>
                </c:pt>
                <c:pt idx="152">
                  <c:v>1.7332999999999976</c:v>
                </c:pt>
                <c:pt idx="153">
                  <c:v>1.6678999999999979</c:v>
                </c:pt>
                <c:pt idx="154">
                  <c:v>1.571</c:v>
                </c:pt>
                <c:pt idx="155">
                  <c:v>1.4109999999999974</c:v>
                </c:pt>
                <c:pt idx="156">
                  <c:v>1.591</c:v>
                </c:pt>
                <c:pt idx="157">
                  <c:v>1.5351999999999977</c:v>
                </c:pt>
                <c:pt idx="158">
                  <c:v>1.5792999999999977</c:v>
                </c:pt>
                <c:pt idx="159">
                  <c:v>1.6933</c:v>
                </c:pt>
                <c:pt idx="160">
                  <c:v>1.7846</c:v>
                </c:pt>
                <c:pt idx="161">
                  <c:v>2.0310999999999977</c:v>
                </c:pt>
                <c:pt idx="162">
                  <c:v>2.0436999999999999</c:v>
                </c:pt>
                <c:pt idx="163">
                  <c:v>2.0537000000000001</c:v>
                </c:pt>
                <c:pt idx="164">
                  <c:v>2.0649000000000002</c:v>
                </c:pt>
                <c:pt idx="165">
                  <c:v>2.1585999999999999</c:v>
                </c:pt>
                <c:pt idx="166">
                  <c:v>2.2698999999999998</c:v>
                </c:pt>
                <c:pt idx="167">
                  <c:v>2.4298999999999977</c:v>
                </c:pt>
                <c:pt idx="168">
                  <c:v>2.2374000000000001</c:v>
                </c:pt>
                <c:pt idx="169">
                  <c:v>2.2122999999999977</c:v>
                </c:pt>
                <c:pt idx="170">
                  <c:v>2.2658</c:v>
                </c:pt>
                <c:pt idx="171">
                  <c:v>2.407</c:v>
                </c:pt>
                <c:pt idx="172">
                  <c:v>2.2923</c:v>
                </c:pt>
                <c:pt idx="173">
                  <c:v>2.0573999999999999</c:v>
                </c:pt>
                <c:pt idx="174">
                  <c:v>1.8797999999999977</c:v>
                </c:pt>
                <c:pt idx="175">
                  <c:v>1.3795999999999979</c:v>
                </c:pt>
                <c:pt idx="176">
                  <c:v>1.5609999999999979</c:v>
                </c:pt>
                <c:pt idx="177">
                  <c:v>1.8132999999999977</c:v>
                </c:pt>
                <c:pt idx="178">
                  <c:v>1.5285</c:v>
                </c:pt>
                <c:pt idx="179">
                  <c:v>1.5397999999999974</c:v>
                </c:pt>
                <c:pt idx="180">
                  <c:v>1.5710999999999979</c:v>
                </c:pt>
                <c:pt idx="181">
                  <c:v>1.6774</c:v>
                </c:pt>
                <c:pt idx="182">
                  <c:v>1.867</c:v>
                </c:pt>
                <c:pt idx="183">
                  <c:v>1.4092999999999969</c:v>
                </c:pt>
                <c:pt idx="184">
                  <c:v>1.3457999999999979</c:v>
                </c:pt>
                <c:pt idx="185">
                  <c:v>1.1357999999999977</c:v>
                </c:pt>
                <c:pt idx="186">
                  <c:v>1.0369999999999977</c:v>
                </c:pt>
                <c:pt idx="187">
                  <c:v>1.0269999999999977</c:v>
                </c:pt>
                <c:pt idx="188">
                  <c:v>1.077</c:v>
                </c:pt>
                <c:pt idx="189">
                  <c:v>0.9970002</c:v>
                </c:pt>
                <c:pt idx="190">
                  <c:v>1.0282</c:v>
                </c:pt>
                <c:pt idx="191">
                  <c:v>0.97050000000000003</c:v>
                </c:pt>
                <c:pt idx="192">
                  <c:v>0.91930009999999951</c:v>
                </c:pt>
                <c:pt idx="193">
                  <c:v>0.95820000000000005</c:v>
                </c:pt>
                <c:pt idx="194">
                  <c:v>0.87820010000000004</c:v>
                </c:pt>
                <c:pt idx="195">
                  <c:v>0.94820020000000005</c:v>
                </c:pt>
                <c:pt idx="196">
                  <c:v>0.87820010000000004</c:v>
                </c:pt>
                <c:pt idx="197">
                  <c:v>0.95930000000000004</c:v>
                </c:pt>
                <c:pt idx="198">
                  <c:v>0.82930040000000005</c:v>
                </c:pt>
                <c:pt idx="199">
                  <c:v>0.72499990000000125</c:v>
                </c:pt>
                <c:pt idx="200">
                  <c:v>0.78500029999999998</c:v>
                </c:pt>
                <c:pt idx="201">
                  <c:v>0.77500010000000064</c:v>
                </c:pt>
                <c:pt idx="202">
                  <c:v>0.82830000000000004</c:v>
                </c:pt>
                <c:pt idx="203">
                  <c:v>1.0756999999999977</c:v>
                </c:pt>
                <c:pt idx="204">
                  <c:v>0.92360019999999998</c:v>
                </c:pt>
                <c:pt idx="205">
                  <c:v>0.73720030000000003</c:v>
                </c:pt>
                <c:pt idx="206">
                  <c:v>0.6961001999999995</c:v>
                </c:pt>
                <c:pt idx="207">
                  <c:v>0.70609999999999995</c:v>
                </c:pt>
                <c:pt idx="208">
                  <c:v>0.7072001</c:v>
                </c:pt>
                <c:pt idx="209">
                  <c:v>0.68830009999999997</c:v>
                </c:pt>
                <c:pt idx="210">
                  <c:v>0.60830019999999996</c:v>
                </c:pt>
                <c:pt idx="211">
                  <c:v>0.63390020000000125</c:v>
                </c:pt>
                <c:pt idx="212">
                  <c:v>0.49160000000000031</c:v>
                </c:pt>
                <c:pt idx="213">
                  <c:v>0.65390010000000065</c:v>
                </c:pt>
                <c:pt idx="214">
                  <c:v>0.50930019999999887</c:v>
                </c:pt>
                <c:pt idx="215">
                  <c:v>0.39699980000000057</c:v>
                </c:pt>
                <c:pt idx="216">
                  <c:v>0.41699980000000031</c:v>
                </c:pt>
                <c:pt idx="217">
                  <c:v>0.5328001999999995</c:v>
                </c:pt>
                <c:pt idx="218">
                  <c:v>0.32469990000000032</c:v>
                </c:pt>
                <c:pt idx="219">
                  <c:v>0.3446999</c:v>
                </c:pt>
                <c:pt idx="220">
                  <c:v>0.37470010000000031</c:v>
                </c:pt>
                <c:pt idx="222">
                  <c:v>0.80359979999999998</c:v>
                </c:pt>
                <c:pt idx="223">
                  <c:v>0.7767000000000015</c:v>
                </c:pt>
                <c:pt idx="224">
                  <c:v>0.84970000000000112</c:v>
                </c:pt>
                <c:pt idx="225">
                  <c:v>1.2292999999999974</c:v>
                </c:pt>
                <c:pt idx="226">
                  <c:v>1.1682999999999999</c:v>
                </c:pt>
                <c:pt idx="227">
                  <c:v>1.3819999999999977</c:v>
                </c:pt>
                <c:pt idx="229">
                  <c:v>0.90359970000000001</c:v>
                </c:pt>
                <c:pt idx="230">
                  <c:v>0.70069980000000176</c:v>
                </c:pt>
                <c:pt idx="231">
                  <c:v>0.62870030000000099</c:v>
                </c:pt>
                <c:pt idx="232">
                  <c:v>0.59870000000000001</c:v>
                </c:pt>
                <c:pt idx="233">
                  <c:v>0.47970010000000002</c:v>
                </c:pt>
                <c:pt idx="234">
                  <c:v>0.40770010000000001</c:v>
                </c:pt>
                <c:pt idx="235">
                  <c:v>0.4597001</c:v>
                </c:pt>
                <c:pt idx="236">
                  <c:v>0.59169959999999999</c:v>
                </c:pt>
                <c:pt idx="237">
                  <c:v>0.65359970000000112</c:v>
                </c:pt>
                <c:pt idx="239">
                  <c:v>0.43970010000000032</c:v>
                </c:pt>
                <c:pt idx="240">
                  <c:v>0.44969990000000004</c:v>
                </c:pt>
                <c:pt idx="241">
                  <c:v>0.37870030000000032</c:v>
                </c:pt>
                <c:pt idx="242">
                  <c:v>0.2645998</c:v>
                </c:pt>
                <c:pt idx="243">
                  <c:v>0.27649970000000001</c:v>
                </c:pt>
                <c:pt idx="244">
                  <c:v>0.35739990000000038</c:v>
                </c:pt>
                <c:pt idx="245">
                  <c:v>0.39829970000000031</c:v>
                </c:pt>
                <c:pt idx="246">
                  <c:v>0.42829990000000001</c:v>
                </c:pt>
                <c:pt idx="247">
                  <c:v>0.47020010000000001</c:v>
                </c:pt>
                <c:pt idx="248">
                  <c:v>0.48109960000000002</c:v>
                </c:pt>
                <c:pt idx="249">
                  <c:v>0.56199980000000138</c:v>
                </c:pt>
                <c:pt idx="250">
                  <c:v>0.20359990000000028</c:v>
                </c:pt>
                <c:pt idx="251">
                  <c:v>0.39970020000000056</c:v>
                </c:pt>
                <c:pt idx="252">
                  <c:v>0.69109960000000126</c:v>
                </c:pt>
                <c:pt idx="253">
                  <c:v>0.59199999999999997</c:v>
                </c:pt>
                <c:pt idx="254">
                  <c:v>0.57280019999999998</c:v>
                </c:pt>
                <c:pt idx="255">
                  <c:v>0.67540029999999995</c:v>
                </c:pt>
                <c:pt idx="256">
                  <c:v>0.72629980000000138</c:v>
                </c:pt>
                <c:pt idx="257">
                  <c:v>0.70629980000000125</c:v>
                </c:pt>
                <c:pt idx="258">
                  <c:v>0.77630000000000099</c:v>
                </c:pt>
                <c:pt idx="259">
                  <c:v>0.75710010000000005</c:v>
                </c:pt>
                <c:pt idx="260">
                  <c:v>0.66540000000000099</c:v>
                </c:pt>
                <c:pt idx="261">
                  <c:v>0.75540019999999997</c:v>
                </c:pt>
                <c:pt idx="262">
                  <c:v>0.7354001999999995</c:v>
                </c:pt>
                <c:pt idx="263">
                  <c:v>0.7354001999999995</c:v>
                </c:pt>
                <c:pt idx="264">
                  <c:v>0.71369980000000199</c:v>
                </c:pt>
                <c:pt idx="265">
                  <c:v>0.68370010000000003</c:v>
                </c:pt>
                <c:pt idx="266">
                  <c:v>0.67280010000000112</c:v>
                </c:pt>
                <c:pt idx="267">
                  <c:v>0.58199979999999996</c:v>
                </c:pt>
                <c:pt idx="268">
                  <c:v>0.59199999999999997</c:v>
                </c:pt>
                <c:pt idx="269">
                  <c:v>0.72460030000000064</c:v>
                </c:pt>
                <c:pt idx="270">
                  <c:v>0.81629990000000063</c:v>
                </c:pt>
                <c:pt idx="271">
                  <c:v>0.81540009999999996</c:v>
                </c:pt>
                <c:pt idx="272">
                  <c:v>0.7954000999999995</c:v>
                </c:pt>
                <c:pt idx="273">
                  <c:v>0.68280030000000003</c:v>
                </c:pt>
                <c:pt idx="274">
                  <c:v>0.64280030000000099</c:v>
                </c:pt>
                <c:pt idx="275">
                  <c:v>0.58199979999999996</c:v>
                </c:pt>
                <c:pt idx="276">
                  <c:v>0.55280019999999996</c:v>
                </c:pt>
                <c:pt idx="277">
                  <c:v>0.48199990000000031</c:v>
                </c:pt>
                <c:pt idx="278">
                  <c:v>0.47200010000000031</c:v>
                </c:pt>
                <c:pt idx="279">
                  <c:v>0.48199990000000031</c:v>
                </c:pt>
                <c:pt idx="280">
                  <c:v>0.5328001999999995</c:v>
                </c:pt>
                <c:pt idx="281">
                  <c:v>0.4320002000000005</c:v>
                </c:pt>
                <c:pt idx="282">
                  <c:v>0.41200020000000032</c:v>
                </c:pt>
                <c:pt idx="283">
                  <c:v>0.36109970000000002</c:v>
                </c:pt>
                <c:pt idx="284">
                  <c:v>0.31020020000000031</c:v>
                </c:pt>
                <c:pt idx="285">
                  <c:v>0.41109990000000002</c:v>
                </c:pt>
                <c:pt idx="287">
                  <c:v>0.35110000000000002</c:v>
                </c:pt>
                <c:pt idx="288">
                  <c:v>0.38019990000000031</c:v>
                </c:pt>
                <c:pt idx="289">
                  <c:v>0.39020010000000038</c:v>
                </c:pt>
                <c:pt idx="290">
                  <c:v>0.39020010000000038</c:v>
                </c:pt>
                <c:pt idx="291">
                  <c:v>0.39020010000000038</c:v>
                </c:pt>
                <c:pt idx="292">
                  <c:v>-8.1299800000000005E-2</c:v>
                </c:pt>
                <c:pt idx="293">
                  <c:v>0.12069990000000012</c:v>
                </c:pt>
                <c:pt idx="294">
                  <c:v>0.27549980000000002</c:v>
                </c:pt>
                <c:pt idx="295">
                  <c:v>0.34740020000000038</c:v>
                </c:pt>
                <c:pt idx="296">
                  <c:v>0.31649970000000038</c:v>
                </c:pt>
                <c:pt idx="297">
                  <c:v>0.2645998</c:v>
                </c:pt>
                <c:pt idx="298">
                  <c:v>0.11070010000000002</c:v>
                </c:pt>
                <c:pt idx="299">
                  <c:v>7.70040000000001E-3</c:v>
                </c:pt>
                <c:pt idx="300">
                  <c:v>-3.32999E-2</c:v>
                </c:pt>
                <c:pt idx="301">
                  <c:v>-0.10529990000000013</c:v>
                </c:pt>
                <c:pt idx="302">
                  <c:v>-7.6399800000000004E-2</c:v>
                </c:pt>
                <c:pt idx="303">
                  <c:v>-0.15530010000000025</c:v>
                </c:pt>
                <c:pt idx="304">
                  <c:v>-3.7700200000000052E-2</c:v>
                </c:pt>
                <c:pt idx="305">
                  <c:v>0.35859970000000002</c:v>
                </c:pt>
                <c:pt idx="306">
                  <c:v>0.34740020000000038</c:v>
                </c:pt>
                <c:pt idx="307">
                  <c:v>0.3169999000000005</c:v>
                </c:pt>
                <c:pt idx="308">
                  <c:v>0.3804998000000005</c:v>
                </c:pt>
                <c:pt idx="309">
                  <c:v>0.46049980000000001</c:v>
                </c:pt>
                <c:pt idx="310">
                  <c:v>0.26350020000000002</c:v>
                </c:pt>
                <c:pt idx="311">
                  <c:v>0.4610996</c:v>
                </c:pt>
                <c:pt idx="312">
                  <c:v>0.48350000000000032</c:v>
                </c:pt>
                <c:pt idx="313">
                  <c:v>0.35820010000000002</c:v>
                </c:pt>
                <c:pt idx="314">
                  <c:v>0.22590020000000025</c:v>
                </c:pt>
                <c:pt idx="315">
                  <c:v>0.21469969999999999</c:v>
                </c:pt>
                <c:pt idx="316">
                  <c:v>0.32590010000000086</c:v>
                </c:pt>
                <c:pt idx="317">
                  <c:v>0.43820000000000031</c:v>
                </c:pt>
                <c:pt idx="318">
                  <c:v>0.55820040000000004</c:v>
                </c:pt>
                <c:pt idx="319">
                  <c:v>0.64699980000000223</c:v>
                </c:pt>
                <c:pt idx="320">
                  <c:v>0.69820020000000005</c:v>
                </c:pt>
                <c:pt idx="321">
                  <c:v>0.75939990000000113</c:v>
                </c:pt>
                <c:pt idx="322">
                  <c:v>0.76939960000000163</c:v>
                </c:pt>
                <c:pt idx="323">
                  <c:v>0.79939990000000005</c:v>
                </c:pt>
                <c:pt idx="324">
                  <c:v>0.42469980000000002</c:v>
                </c:pt>
                <c:pt idx="325">
                  <c:v>0.80590010000000001</c:v>
                </c:pt>
                <c:pt idx="326">
                  <c:v>0.59700009999999959</c:v>
                </c:pt>
                <c:pt idx="327">
                  <c:v>0.690499800000001</c:v>
                </c:pt>
                <c:pt idx="328">
                  <c:v>0.74170020000000125</c:v>
                </c:pt>
                <c:pt idx="329">
                  <c:v>0.72170020000000112</c:v>
                </c:pt>
                <c:pt idx="330">
                  <c:v>0.81939980000000112</c:v>
                </c:pt>
                <c:pt idx="331">
                  <c:v>0.84940000000000004</c:v>
                </c:pt>
                <c:pt idx="332">
                  <c:v>0.73049970000000064</c:v>
                </c:pt>
                <c:pt idx="333">
                  <c:v>0.69939990000000063</c:v>
                </c:pt>
                <c:pt idx="334">
                  <c:v>0.75939990000000113</c:v>
                </c:pt>
                <c:pt idx="335">
                  <c:v>0.63820030000000005</c:v>
                </c:pt>
                <c:pt idx="336">
                  <c:v>0.55590010000000001</c:v>
                </c:pt>
                <c:pt idx="337">
                  <c:v>0.56589979999999995</c:v>
                </c:pt>
                <c:pt idx="338">
                  <c:v>0.644700100000001</c:v>
                </c:pt>
                <c:pt idx="339">
                  <c:v>0.63350010000000001</c:v>
                </c:pt>
                <c:pt idx="340">
                  <c:v>0.56110000000000004</c:v>
                </c:pt>
                <c:pt idx="341">
                  <c:v>0.50109959999999998</c:v>
                </c:pt>
                <c:pt idx="342">
                  <c:v>0.70590019999999998</c:v>
                </c:pt>
                <c:pt idx="343">
                  <c:v>0.78820040000000002</c:v>
                </c:pt>
                <c:pt idx="344">
                  <c:v>0.80940009999999996</c:v>
                </c:pt>
                <c:pt idx="345">
                  <c:v>0.75939990000000113</c:v>
                </c:pt>
                <c:pt idx="346">
                  <c:v>0.84049990000000063</c:v>
                </c:pt>
                <c:pt idx="347">
                  <c:v>0.86170010000000063</c:v>
                </c:pt>
                <c:pt idx="348">
                  <c:v>0.79939990000000005</c:v>
                </c:pt>
                <c:pt idx="349">
                  <c:v>0.52110000000000001</c:v>
                </c:pt>
                <c:pt idx="350">
                  <c:v>0.58349989999999996</c:v>
                </c:pt>
                <c:pt idx="351">
                  <c:v>0.51109979999999999</c:v>
                </c:pt>
                <c:pt idx="352">
                  <c:v>0.50980000000000003</c:v>
                </c:pt>
                <c:pt idx="353">
                  <c:v>0.64859960000000139</c:v>
                </c:pt>
                <c:pt idx="354">
                  <c:v>0.47490020000000038</c:v>
                </c:pt>
                <c:pt idx="355">
                  <c:v>0.47109990000000002</c:v>
                </c:pt>
                <c:pt idx="356">
                  <c:v>0.56110000000000004</c:v>
                </c:pt>
                <c:pt idx="357">
                  <c:v>0.54360010000000003</c:v>
                </c:pt>
                <c:pt idx="358">
                  <c:v>0.56360010000000005</c:v>
                </c:pt>
                <c:pt idx="359">
                  <c:v>0.67609980000000225</c:v>
                </c:pt>
                <c:pt idx="360">
                  <c:v>0.6024003</c:v>
                </c:pt>
                <c:pt idx="361">
                  <c:v>0.36459970000000008</c:v>
                </c:pt>
                <c:pt idx="362">
                  <c:v>0.75190020000000113</c:v>
                </c:pt>
                <c:pt idx="363">
                  <c:v>0.7072001</c:v>
                </c:pt>
                <c:pt idx="364">
                  <c:v>0.65919970000000161</c:v>
                </c:pt>
                <c:pt idx="365">
                  <c:v>0.95919990000000099</c:v>
                </c:pt>
                <c:pt idx="366">
                  <c:v>0.88230039999999887</c:v>
                </c:pt>
                <c:pt idx="367">
                  <c:v>1.0266</c:v>
                </c:pt>
                <c:pt idx="368">
                  <c:v>1.0366</c:v>
                </c:pt>
                <c:pt idx="369">
                  <c:v>0.98230029999999957</c:v>
                </c:pt>
                <c:pt idx="370">
                  <c:v>1.0423</c:v>
                </c:pt>
                <c:pt idx="371">
                  <c:v>0.99229999999999996</c:v>
                </c:pt>
                <c:pt idx="372">
                  <c:v>1.3437999999999979</c:v>
                </c:pt>
                <c:pt idx="373">
                  <c:v>1.4951999999999976</c:v>
                </c:pt>
                <c:pt idx="374">
                  <c:v>1.6880999999999999</c:v>
                </c:pt>
                <c:pt idx="375">
                  <c:v>2.5219</c:v>
                </c:pt>
                <c:pt idx="376">
                  <c:v>2.1523999999999988</c:v>
                </c:pt>
                <c:pt idx="377">
                  <c:v>2.0411000000000001</c:v>
                </c:pt>
                <c:pt idx="378">
                  <c:v>1.7134999999999974</c:v>
                </c:pt>
                <c:pt idx="379">
                  <c:v>1.5134999999999976</c:v>
                </c:pt>
                <c:pt idx="380">
                  <c:v>1.1636</c:v>
                </c:pt>
                <c:pt idx="381">
                  <c:v>1.3461000000000001</c:v>
                </c:pt>
                <c:pt idx="382">
                  <c:v>1.206099999999998</c:v>
                </c:pt>
                <c:pt idx="383">
                  <c:v>1.2948999999999979</c:v>
                </c:pt>
                <c:pt idx="384">
                  <c:v>1.0835999999999977</c:v>
                </c:pt>
                <c:pt idx="385">
                  <c:v>1.0735999999999979</c:v>
                </c:pt>
                <c:pt idx="386">
                  <c:v>0.82919980000000126</c:v>
                </c:pt>
                <c:pt idx="387">
                  <c:v>0.6951003</c:v>
                </c:pt>
                <c:pt idx="388">
                  <c:v>0.67370030000000125</c:v>
                </c:pt>
                <c:pt idx="389">
                  <c:v>0.74230000000000063</c:v>
                </c:pt>
                <c:pt idx="390">
                  <c:v>0.77230019999999999</c:v>
                </c:pt>
                <c:pt idx="391">
                  <c:v>0.76090000000000113</c:v>
                </c:pt>
                <c:pt idx="392">
                  <c:v>0.85090020000000099</c:v>
                </c:pt>
                <c:pt idx="393">
                  <c:v>0.76090000000000113</c:v>
                </c:pt>
                <c:pt idx="394">
                  <c:v>0.83370020000000111</c:v>
                </c:pt>
                <c:pt idx="395">
                  <c:v>0.83230020000000005</c:v>
                </c:pt>
                <c:pt idx="396">
                  <c:v>0.82230000000000003</c:v>
                </c:pt>
                <c:pt idx="397">
                  <c:v>0.78090000000000004</c:v>
                </c:pt>
                <c:pt idx="398">
                  <c:v>0.75090030000000063</c:v>
                </c:pt>
                <c:pt idx="399">
                  <c:v>0.75949950000000099</c:v>
                </c:pt>
                <c:pt idx="400">
                  <c:v>0.82809970000000099</c:v>
                </c:pt>
                <c:pt idx="401">
                  <c:v>0.74519970000000113</c:v>
                </c:pt>
                <c:pt idx="402">
                  <c:v>0.715199900000001</c:v>
                </c:pt>
                <c:pt idx="403">
                  <c:v>0.75519990000000126</c:v>
                </c:pt>
                <c:pt idx="404">
                  <c:v>0.83379980000000176</c:v>
                </c:pt>
                <c:pt idx="405">
                  <c:v>0.93379970000000112</c:v>
                </c:pt>
                <c:pt idx="406">
                  <c:v>1.0837999999999977</c:v>
                </c:pt>
                <c:pt idx="407">
                  <c:v>1.0937999999999979</c:v>
                </c:pt>
                <c:pt idx="408">
                  <c:v>1.0237999999999974</c:v>
                </c:pt>
                <c:pt idx="409">
                  <c:v>1.0637999999999976</c:v>
                </c:pt>
                <c:pt idx="410">
                  <c:v>1.0323</c:v>
                </c:pt>
                <c:pt idx="411">
                  <c:v>1.0237999999999974</c:v>
                </c:pt>
                <c:pt idx="412">
                  <c:v>0.82729960000000125</c:v>
                </c:pt>
                <c:pt idx="413">
                  <c:v>1.2572989999999979</c:v>
                </c:pt>
                <c:pt idx="414">
                  <c:v>2.9141999999999997</c:v>
                </c:pt>
                <c:pt idx="415">
                  <c:v>1.7956999999999976</c:v>
                </c:pt>
                <c:pt idx="416">
                  <c:v>1.8956999999999979</c:v>
                </c:pt>
                <c:pt idx="417">
                  <c:v>2.1156999999999977</c:v>
                </c:pt>
                <c:pt idx="418">
                  <c:v>1.8362989999999999</c:v>
                </c:pt>
                <c:pt idx="419">
                  <c:v>1.6297989999999998</c:v>
                </c:pt>
                <c:pt idx="420">
                  <c:v>1.9414</c:v>
                </c:pt>
                <c:pt idx="421">
                  <c:v>1.527800999999998</c:v>
                </c:pt>
                <c:pt idx="422">
                  <c:v>2.4015</c:v>
                </c:pt>
                <c:pt idx="423">
                  <c:v>2.7431000000000045</c:v>
                </c:pt>
                <c:pt idx="424">
                  <c:v>2.9030999999999998</c:v>
                </c:pt>
                <c:pt idx="425">
                  <c:v>2.9830999999999999</c:v>
                </c:pt>
                <c:pt idx="426">
                  <c:v>3.573</c:v>
                </c:pt>
                <c:pt idx="427">
                  <c:v>2.9529999999999967</c:v>
                </c:pt>
                <c:pt idx="428">
                  <c:v>2.914701</c:v>
                </c:pt>
                <c:pt idx="429">
                  <c:v>3.0678999999999998</c:v>
                </c:pt>
                <c:pt idx="430">
                  <c:v>3.3531</c:v>
                </c:pt>
                <c:pt idx="431">
                  <c:v>2.9679000000000002</c:v>
                </c:pt>
                <c:pt idx="432">
                  <c:v>3.0749</c:v>
                </c:pt>
                <c:pt idx="433">
                  <c:v>2.9681999999999999</c:v>
                </c:pt>
                <c:pt idx="434">
                  <c:v>2.9864999999999977</c:v>
                </c:pt>
                <c:pt idx="435">
                  <c:v>2.6865000000000001</c:v>
                </c:pt>
                <c:pt idx="436">
                  <c:v>2.6263000000000001</c:v>
                </c:pt>
                <c:pt idx="437">
                  <c:v>2.2525999999999997</c:v>
                </c:pt>
                <c:pt idx="438">
                  <c:v>1.7731999999999979</c:v>
                </c:pt>
                <c:pt idx="439">
                  <c:v>1.7314999999999974</c:v>
                </c:pt>
                <c:pt idx="440">
                  <c:v>2.2642000000000002</c:v>
                </c:pt>
                <c:pt idx="441">
                  <c:v>2.3556999999999957</c:v>
                </c:pt>
                <c:pt idx="442">
                  <c:v>1.9262999999999999</c:v>
                </c:pt>
                <c:pt idx="443">
                  <c:v>2.4991989999999977</c:v>
                </c:pt>
                <c:pt idx="444">
                  <c:v>3.0617000000000001</c:v>
                </c:pt>
                <c:pt idx="445">
                  <c:v>3.0577999999999999</c:v>
                </c:pt>
                <c:pt idx="446">
                  <c:v>3.5387999999999997</c:v>
                </c:pt>
                <c:pt idx="447">
                  <c:v>1.4294999999999969</c:v>
                </c:pt>
                <c:pt idx="448">
                  <c:v>1.6566000000000001</c:v>
                </c:pt>
                <c:pt idx="449">
                  <c:v>1.2407999999999977</c:v>
                </c:pt>
                <c:pt idx="450">
                  <c:v>1.1778999999999979</c:v>
                </c:pt>
                <c:pt idx="451">
                  <c:v>1.3072999999999977</c:v>
                </c:pt>
                <c:pt idx="452">
                  <c:v>1.2587999999999977</c:v>
                </c:pt>
                <c:pt idx="453">
                  <c:v>1.1673</c:v>
                </c:pt>
                <c:pt idx="454">
                  <c:v>1.3518999999999977</c:v>
                </c:pt>
                <c:pt idx="455">
                  <c:v>1.2342</c:v>
                </c:pt>
                <c:pt idx="456">
                  <c:v>0.99570040000000004</c:v>
                </c:pt>
                <c:pt idx="457">
                  <c:v>0.96190019999999998</c:v>
                </c:pt>
                <c:pt idx="458">
                  <c:v>0.73729990000000112</c:v>
                </c:pt>
                <c:pt idx="459">
                  <c:v>0.77040000000000064</c:v>
                </c:pt>
                <c:pt idx="460">
                  <c:v>0.58949999999999958</c:v>
                </c:pt>
                <c:pt idx="461">
                  <c:v>0.98949999999999949</c:v>
                </c:pt>
                <c:pt idx="462">
                  <c:v>0.76139970000000112</c:v>
                </c:pt>
                <c:pt idx="463">
                  <c:v>0.94140009999999996</c:v>
                </c:pt>
                <c:pt idx="464">
                  <c:v>0.90140009999999959</c:v>
                </c:pt>
                <c:pt idx="465">
                  <c:v>0.72139980000000126</c:v>
                </c:pt>
                <c:pt idx="466">
                  <c:v>1.0847009999999999</c:v>
                </c:pt>
                <c:pt idx="467">
                  <c:v>1.1879</c:v>
                </c:pt>
                <c:pt idx="468">
                  <c:v>1.3078999999999976</c:v>
                </c:pt>
                <c:pt idx="469">
                  <c:v>1.5504</c:v>
                </c:pt>
                <c:pt idx="470">
                  <c:v>1.2504009999999999</c:v>
                </c:pt>
                <c:pt idx="471">
                  <c:v>1.4072999999999969</c:v>
                </c:pt>
                <c:pt idx="472">
                  <c:v>1.1641999999999999</c:v>
                </c:pt>
                <c:pt idx="473">
                  <c:v>1.2410999999999976</c:v>
                </c:pt>
                <c:pt idx="474">
                  <c:v>1.4310999999999974</c:v>
                </c:pt>
                <c:pt idx="475">
                  <c:v>1.5110999999999979</c:v>
                </c:pt>
                <c:pt idx="476">
                  <c:v>1.7863</c:v>
                </c:pt>
                <c:pt idx="477">
                  <c:v>2.1147</c:v>
                </c:pt>
                <c:pt idx="478">
                  <c:v>2.2663000000000002</c:v>
                </c:pt>
                <c:pt idx="479">
                  <c:v>2.7562989999999967</c:v>
                </c:pt>
                <c:pt idx="480">
                  <c:v>2.7094999999999998</c:v>
                </c:pt>
                <c:pt idx="481">
                  <c:v>2.8425999999999987</c:v>
                </c:pt>
                <c:pt idx="482">
                  <c:v>2.7234000000000012</c:v>
                </c:pt>
                <c:pt idx="483">
                  <c:v>1.4825999999999977</c:v>
                </c:pt>
                <c:pt idx="484">
                  <c:v>0.90470030000000001</c:v>
                </c:pt>
                <c:pt idx="485">
                  <c:v>1.2446999999999977</c:v>
                </c:pt>
                <c:pt idx="486">
                  <c:v>1.4179009999999974</c:v>
                </c:pt>
                <c:pt idx="487">
                  <c:v>1.2794999999999976</c:v>
                </c:pt>
                <c:pt idx="488">
                  <c:v>1.2562989999999998</c:v>
                </c:pt>
                <c:pt idx="489">
                  <c:v>1.3431</c:v>
                </c:pt>
                <c:pt idx="490">
                  <c:v>1.3431</c:v>
                </c:pt>
                <c:pt idx="491">
                  <c:v>1.2497999999999974</c:v>
                </c:pt>
                <c:pt idx="492">
                  <c:v>1.2248999999999977</c:v>
                </c:pt>
                <c:pt idx="493">
                  <c:v>1.1896</c:v>
                </c:pt>
                <c:pt idx="494">
                  <c:v>1.0607</c:v>
                </c:pt>
                <c:pt idx="495">
                  <c:v>1.0769</c:v>
                </c:pt>
                <c:pt idx="496">
                  <c:v>0.88729950000000002</c:v>
                </c:pt>
                <c:pt idx="497">
                  <c:v>0.97340009999999999</c:v>
                </c:pt>
                <c:pt idx="498">
                  <c:v>1.1354</c:v>
                </c:pt>
                <c:pt idx="499">
                  <c:v>0.94159979999999999</c:v>
                </c:pt>
                <c:pt idx="500">
                  <c:v>1.2574999999999976</c:v>
                </c:pt>
                <c:pt idx="501">
                  <c:v>1.3414989999999998</c:v>
                </c:pt>
                <c:pt idx="502">
                  <c:v>1.4114999999999966</c:v>
                </c:pt>
                <c:pt idx="503">
                  <c:v>1.9954000000000001</c:v>
                </c:pt>
                <c:pt idx="504">
                  <c:v>2.1772990000000001</c:v>
                </c:pt>
                <c:pt idx="505">
                  <c:v>2.5106999999999977</c:v>
                </c:pt>
                <c:pt idx="506">
                  <c:v>3.0543990000000001</c:v>
                </c:pt>
                <c:pt idx="507">
                  <c:v>2.9380999999999977</c:v>
                </c:pt>
                <c:pt idx="508">
                  <c:v>3.485001</c:v>
                </c:pt>
                <c:pt idx="509">
                  <c:v>4.3217999999999996</c:v>
                </c:pt>
                <c:pt idx="510">
                  <c:v>3.6825000000000001</c:v>
                </c:pt>
                <c:pt idx="511">
                  <c:v>4.4142000000000001</c:v>
                </c:pt>
                <c:pt idx="512">
                  <c:v>4.6346999999999996</c:v>
                </c:pt>
                <c:pt idx="513">
                  <c:v>4.5462990000000101</c:v>
                </c:pt>
                <c:pt idx="514">
                  <c:v>4.1778999999999975</c:v>
                </c:pt>
                <c:pt idx="515">
                  <c:v>4.2895000000000003</c:v>
                </c:pt>
                <c:pt idx="516">
                  <c:v>3.2856999999999998</c:v>
                </c:pt>
                <c:pt idx="517">
                  <c:v>3.7852000000000001</c:v>
                </c:pt>
                <c:pt idx="518">
                  <c:v>3.6760999999999977</c:v>
                </c:pt>
                <c:pt idx="519">
                  <c:v>3.8422999999999967</c:v>
                </c:pt>
                <c:pt idx="520">
                  <c:v>4.0339</c:v>
                </c:pt>
                <c:pt idx="521">
                  <c:v>4.1825999999999945</c:v>
                </c:pt>
                <c:pt idx="522">
                  <c:v>2.9825999999999997</c:v>
                </c:pt>
                <c:pt idx="523">
                  <c:v>3.4557999999999987</c:v>
                </c:pt>
                <c:pt idx="524">
                  <c:v>3.3336999999999977</c:v>
                </c:pt>
                <c:pt idx="525">
                  <c:v>3.1505000000000001</c:v>
                </c:pt>
                <c:pt idx="526">
                  <c:v>3.0793999999999997</c:v>
                </c:pt>
                <c:pt idx="527">
                  <c:v>2.9005000000000001</c:v>
                </c:pt>
                <c:pt idx="528">
                  <c:v>2.9715999999999987</c:v>
                </c:pt>
                <c:pt idx="529">
                  <c:v>2.8515999999999977</c:v>
                </c:pt>
                <c:pt idx="530">
                  <c:v>3.0036999999999998</c:v>
                </c:pt>
                <c:pt idx="531">
                  <c:v>2.6757999999999997</c:v>
                </c:pt>
                <c:pt idx="532">
                  <c:v>2.5783999999999998</c:v>
                </c:pt>
                <c:pt idx="533">
                  <c:v>2.4161999999999977</c:v>
                </c:pt>
                <c:pt idx="534">
                  <c:v>2.9878</c:v>
                </c:pt>
                <c:pt idx="535">
                  <c:v>3.0375999999999999</c:v>
                </c:pt>
                <c:pt idx="536">
                  <c:v>3.1238999999999999</c:v>
                </c:pt>
                <c:pt idx="537">
                  <c:v>2.3529999999999962</c:v>
                </c:pt>
                <c:pt idx="538">
                  <c:v>2.3037999999999998</c:v>
                </c:pt>
                <c:pt idx="539">
                  <c:v>1.9668000000000001</c:v>
                </c:pt>
                <c:pt idx="540">
                  <c:v>1.8646</c:v>
                </c:pt>
                <c:pt idx="541">
                  <c:v>1.6746000000000001</c:v>
                </c:pt>
                <c:pt idx="542">
                  <c:v>1.5137999999999974</c:v>
                </c:pt>
                <c:pt idx="543">
                  <c:v>1.573</c:v>
                </c:pt>
                <c:pt idx="544">
                  <c:v>1.5429999999999979</c:v>
                </c:pt>
                <c:pt idx="545">
                  <c:v>1.4129999999999974</c:v>
                </c:pt>
                <c:pt idx="546">
                  <c:v>1.4337999999999962</c:v>
                </c:pt>
                <c:pt idx="548">
                  <c:v>1.4252999999999969</c:v>
                </c:pt>
                <c:pt idx="549">
                  <c:v>1.4345999999999977</c:v>
                </c:pt>
                <c:pt idx="550">
                  <c:v>1.3746</c:v>
                </c:pt>
                <c:pt idx="551">
                  <c:v>1.3152999999999977</c:v>
                </c:pt>
                <c:pt idx="552">
                  <c:v>1.3146</c:v>
                </c:pt>
                <c:pt idx="553">
                  <c:v>1.1830000000000001</c:v>
                </c:pt>
                <c:pt idx="554">
                  <c:v>1.2229999999999976</c:v>
                </c:pt>
                <c:pt idx="555">
                  <c:v>1.1721999999999999</c:v>
                </c:pt>
                <c:pt idx="556">
                  <c:v>1.1821999999999999</c:v>
                </c:pt>
                <c:pt idx="557">
                  <c:v>1.1721999999999999</c:v>
                </c:pt>
                <c:pt idx="558">
                  <c:v>1.2121999999999979</c:v>
                </c:pt>
                <c:pt idx="559">
                  <c:v>1.2222</c:v>
                </c:pt>
                <c:pt idx="560">
                  <c:v>1.5167999999999977</c:v>
                </c:pt>
                <c:pt idx="561">
                  <c:v>1.3052999999999977</c:v>
                </c:pt>
                <c:pt idx="562">
                  <c:v>1.2552999999999976</c:v>
                </c:pt>
                <c:pt idx="563">
                  <c:v>1.3052999999999977</c:v>
                </c:pt>
                <c:pt idx="564">
                  <c:v>1.2852999999999979</c:v>
                </c:pt>
                <c:pt idx="565">
                  <c:v>1.1946000000000001</c:v>
                </c:pt>
                <c:pt idx="566">
                  <c:v>1.3346</c:v>
                </c:pt>
                <c:pt idx="567">
                  <c:v>1.1246</c:v>
                </c:pt>
                <c:pt idx="568">
                  <c:v>1.1746000000000001</c:v>
                </c:pt>
                <c:pt idx="569">
                  <c:v>1.0537999999999976</c:v>
                </c:pt>
                <c:pt idx="570">
                  <c:v>0.96220019999999951</c:v>
                </c:pt>
                <c:pt idx="571">
                  <c:v>0.69650009999999996</c:v>
                </c:pt>
                <c:pt idx="572">
                  <c:v>0.77480010000000099</c:v>
                </c:pt>
                <c:pt idx="573">
                  <c:v>0.876499900000001</c:v>
                </c:pt>
                <c:pt idx="574">
                  <c:v>1.1665000000000001</c:v>
                </c:pt>
                <c:pt idx="575">
                  <c:v>0.82390019999999997</c:v>
                </c:pt>
                <c:pt idx="576">
                  <c:v>0.62120010000000003</c:v>
                </c:pt>
                <c:pt idx="577">
                  <c:v>0.55940009999999996</c:v>
                </c:pt>
                <c:pt idx="578">
                  <c:v>0.49760010000000032</c:v>
                </c:pt>
                <c:pt idx="579">
                  <c:v>0.62759970000000065</c:v>
                </c:pt>
                <c:pt idx="580">
                  <c:v>0.696600000000001</c:v>
                </c:pt>
                <c:pt idx="581">
                  <c:v>0.76660010000000112</c:v>
                </c:pt>
                <c:pt idx="582">
                  <c:v>0.94469980000000175</c:v>
                </c:pt>
                <c:pt idx="583">
                  <c:v>1.2917999999999974</c:v>
                </c:pt>
                <c:pt idx="584">
                  <c:v>1.3597999999999977</c:v>
                </c:pt>
                <c:pt idx="585">
                  <c:v>1.2197999999999969</c:v>
                </c:pt>
                <c:pt idx="586">
                  <c:v>1.3308</c:v>
                </c:pt>
                <c:pt idx="587">
                  <c:v>1.3803000000000001</c:v>
                </c:pt>
                <c:pt idx="588">
                  <c:v>0.89380029999999999</c:v>
                </c:pt>
                <c:pt idx="589">
                  <c:v>0.91570000000000062</c:v>
                </c:pt>
                <c:pt idx="590">
                  <c:v>0.87570000000000126</c:v>
                </c:pt>
                <c:pt idx="591">
                  <c:v>0.86660000000000126</c:v>
                </c:pt>
                <c:pt idx="592">
                  <c:v>0.81569960000000175</c:v>
                </c:pt>
                <c:pt idx="593">
                  <c:v>0.83470009999999994</c:v>
                </c:pt>
                <c:pt idx="594">
                  <c:v>0.12389989999999998</c:v>
                </c:pt>
                <c:pt idx="595">
                  <c:v>0.36940000000000056</c:v>
                </c:pt>
                <c:pt idx="596">
                  <c:v>0.85820010000000002</c:v>
                </c:pt>
                <c:pt idx="597">
                  <c:v>0.87469960000000224</c:v>
                </c:pt>
                <c:pt idx="598">
                  <c:v>1.0647</c:v>
                </c:pt>
                <c:pt idx="599">
                  <c:v>1.2169999999999976</c:v>
                </c:pt>
                <c:pt idx="600">
                  <c:v>1.0549999999999979</c:v>
                </c:pt>
                <c:pt idx="601">
                  <c:v>1.1339999999999977</c:v>
                </c:pt>
                <c:pt idx="602">
                  <c:v>0.70400000000000063</c:v>
                </c:pt>
                <c:pt idx="603">
                  <c:v>0.86399980000000176</c:v>
                </c:pt>
                <c:pt idx="604">
                  <c:v>0.60590029999999995</c:v>
                </c:pt>
                <c:pt idx="605">
                  <c:v>0.50050019999999851</c:v>
                </c:pt>
                <c:pt idx="606">
                  <c:v>0.50650019999999862</c:v>
                </c:pt>
                <c:pt idx="607">
                  <c:v>0.66919990000000162</c:v>
                </c:pt>
                <c:pt idx="608">
                  <c:v>0.88319970000000003</c:v>
                </c:pt>
                <c:pt idx="609">
                  <c:v>0.97459980000000113</c:v>
                </c:pt>
                <c:pt idx="610">
                  <c:v>0.94050029999999996</c:v>
                </c:pt>
                <c:pt idx="611">
                  <c:v>1.1892</c:v>
                </c:pt>
                <c:pt idx="612">
                  <c:v>1.2164999999999977</c:v>
                </c:pt>
                <c:pt idx="613">
                  <c:v>1.1319999999999977</c:v>
                </c:pt>
                <c:pt idx="614">
                  <c:v>1.0369999999999977</c:v>
                </c:pt>
                <c:pt idx="615">
                  <c:v>0.92899990000000099</c:v>
                </c:pt>
                <c:pt idx="616">
                  <c:v>0.93599990000000099</c:v>
                </c:pt>
                <c:pt idx="617">
                  <c:v>1.149</c:v>
                </c:pt>
                <c:pt idx="618">
                  <c:v>1.0860000000000001</c:v>
                </c:pt>
                <c:pt idx="619">
                  <c:v>1.198000000000002</c:v>
                </c:pt>
                <c:pt idx="620">
                  <c:v>1.276</c:v>
                </c:pt>
                <c:pt idx="621">
                  <c:v>1.353</c:v>
                </c:pt>
                <c:pt idx="622">
                  <c:v>1.3129999999999979</c:v>
                </c:pt>
                <c:pt idx="623">
                  <c:v>1.6940000000000019</c:v>
                </c:pt>
                <c:pt idx="624">
                  <c:v>1.8140000000000001</c:v>
                </c:pt>
                <c:pt idx="625">
                  <c:v>1.734</c:v>
                </c:pt>
                <c:pt idx="626">
                  <c:v>1.9470000000000001</c:v>
                </c:pt>
                <c:pt idx="627">
                  <c:v>1.8859999999999977</c:v>
                </c:pt>
                <c:pt idx="628">
                  <c:v>2.004</c:v>
                </c:pt>
                <c:pt idx="629">
                  <c:v>2.0430000000000001</c:v>
                </c:pt>
                <c:pt idx="630">
                  <c:v>2.194</c:v>
                </c:pt>
                <c:pt idx="631">
                  <c:v>2.266</c:v>
                </c:pt>
                <c:pt idx="632">
                  <c:v>2.3059999999999987</c:v>
                </c:pt>
                <c:pt idx="633">
                  <c:v>2.5259999999999998</c:v>
                </c:pt>
                <c:pt idx="634">
                  <c:v>2.6959999999999997</c:v>
                </c:pt>
                <c:pt idx="635">
                  <c:v>2.9859999999999998</c:v>
                </c:pt>
                <c:pt idx="636">
                  <c:v>3.002999</c:v>
                </c:pt>
                <c:pt idx="637">
                  <c:v>3</c:v>
                </c:pt>
                <c:pt idx="638">
                  <c:v>3.07</c:v>
                </c:pt>
                <c:pt idx="639">
                  <c:v>2.1059999999999999</c:v>
                </c:pt>
                <c:pt idx="640">
                  <c:v>1.714</c:v>
                </c:pt>
                <c:pt idx="641">
                  <c:v>1.5449999999999979</c:v>
                </c:pt>
                <c:pt idx="642">
                  <c:v>1.5509999999999979</c:v>
                </c:pt>
                <c:pt idx="643">
                  <c:v>1.3759999999999977</c:v>
                </c:pt>
                <c:pt idx="644">
                  <c:v>1.349998999999998</c:v>
                </c:pt>
                <c:pt idx="645">
                  <c:v>1.3379989999999979</c:v>
                </c:pt>
                <c:pt idx="646">
                  <c:v>1.4259999999999959</c:v>
                </c:pt>
                <c:pt idx="647">
                  <c:v>1.544</c:v>
                </c:pt>
                <c:pt idx="648">
                  <c:v>1.482</c:v>
                </c:pt>
                <c:pt idx="649">
                  <c:v>1.4909999999999977</c:v>
                </c:pt>
                <c:pt idx="650">
                  <c:v>1.4140009999999998</c:v>
                </c:pt>
                <c:pt idx="651">
                  <c:v>1.284</c:v>
                </c:pt>
                <c:pt idx="652">
                  <c:v>1.1439999999999977</c:v>
                </c:pt>
                <c:pt idx="653">
                  <c:v>1.056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Sheet3!$A$4</c:f>
              <c:strCache>
                <c:ptCount val="1"/>
                <c:pt idx="0">
                  <c:v>US</c:v>
                </c:pt>
              </c:strCache>
            </c:strRef>
          </c:tx>
          <c:spPr>
            <a:ln w="41275">
              <a:solidFill>
                <a:srgbClr val="0033CC"/>
              </a:solidFill>
              <a:prstDash val="solid"/>
            </a:ln>
          </c:spPr>
          <c:marker>
            <c:symbol val="none"/>
          </c:marker>
          <c:cat>
            <c:numRef>
              <c:f>Sheet3!$B$2:$YE$2</c:f>
              <c:numCache>
                <c:formatCode>d\-mmm\-yy</c:formatCode>
                <c:ptCount val="654"/>
                <c:pt idx="0">
                  <c:v>36168</c:v>
                </c:pt>
                <c:pt idx="1">
                  <c:v>36175</c:v>
                </c:pt>
                <c:pt idx="2">
                  <c:v>36182</c:v>
                </c:pt>
                <c:pt idx="3">
                  <c:v>36189</c:v>
                </c:pt>
                <c:pt idx="4">
                  <c:v>36196</c:v>
                </c:pt>
                <c:pt idx="5">
                  <c:v>36203</c:v>
                </c:pt>
                <c:pt idx="6">
                  <c:v>36210</c:v>
                </c:pt>
                <c:pt idx="7">
                  <c:v>36217</c:v>
                </c:pt>
                <c:pt idx="8">
                  <c:v>36224</c:v>
                </c:pt>
                <c:pt idx="9">
                  <c:v>36231</c:v>
                </c:pt>
                <c:pt idx="10">
                  <c:v>36238</c:v>
                </c:pt>
                <c:pt idx="11">
                  <c:v>36245</c:v>
                </c:pt>
                <c:pt idx="12">
                  <c:v>36251</c:v>
                </c:pt>
                <c:pt idx="13">
                  <c:v>36259</c:v>
                </c:pt>
                <c:pt idx="14">
                  <c:v>36266</c:v>
                </c:pt>
                <c:pt idx="15">
                  <c:v>36273</c:v>
                </c:pt>
                <c:pt idx="16">
                  <c:v>36279</c:v>
                </c:pt>
                <c:pt idx="17">
                  <c:v>36287</c:v>
                </c:pt>
                <c:pt idx="18">
                  <c:v>36294</c:v>
                </c:pt>
                <c:pt idx="19">
                  <c:v>36301</c:v>
                </c:pt>
                <c:pt idx="20">
                  <c:v>36308</c:v>
                </c:pt>
                <c:pt idx="21">
                  <c:v>36315</c:v>
                </c:pt>
                <c:pt idx="22">
                  <c:v>36322</c:v>
                </c:pt>
                <c:pt idx="23">
                  <c:v>36329</c:v>
                </c:pt>
                <c:pt idx="24">
                  <c:v>36336</c:v>
                </c:pt>
                <c:pt idx="25">
                  <c:v>36343</c:v>
                </c:pt>
                <c:pt idx="26">
                  <c:v>36350</c:v>
                </c:pt>
                <c:pt idx="27">
                  <c:v>36357</c:v>
                </c:pt>
                <c:pt idx="28">
                  <c:v>36364</c:v>
                </c:pt>
                <c:pt idx="29">
                  <c:v>36371</c:v>
                </c:pt>
                <c:pt idx="30">
                  <c:v>36378</c:v>
                </c:pt>
                <c:pt idx="31">
                  <c:v>36385</c:v>
                </c:pt>
                <c:pt idx="32">
                  <c:v>36392</c:v>
                </c:pt>
                <c:pt idx="33">
                  <c:v>36399</c:v>
                </c:pt>
                <c:pt idx="34">
                  <c:v>36406</c:v>
                </c:pt>
                <c:pt idx="35">
                  <c:v>36413</c:v>
                </c:pt>
                <c:pt idx="36">
                  <c:v>36420</c:v>
                </c:pt>
                <c:pt idx="37">
                  <c:v>36427</c:v>
                </c:pt>
                <c:pt idx="38">
                  <c:v>36434</c:v>
                </c:pt>
                <c:pt idx="39">
                  <c:v>36441</c:v>
                </c:pt>
                <c:pt idx="40">
                  <c:v>36448</c:v>
                </c:pt>
                <c:pt idx="41">
                  <c:v>36455</c:v>
                </c:pt>
                <c:pt idx="42">
                  <c:v>36462</c:v>
                </c:pt>
                <c:pt idx="43">
                  <c:v>36469</c:v>
                </c:pt>
                <c:pt idx="44">
                  <c:v>36476</c:v>
                </c:pt>
                <c:pt idx="45">
                  <c:v>36483</c:v>
                </c:pt>
                <c:pt idx="46">
                  <c:v>36490</c:v>
                </c:pt>
                <c:pt idx="47">
                  <c:v>36497</c:v>
                </c:pt>
                <c:pt idx="48">
                  <c:v>36504</c:v>
                </c:pt>
                <c:pt idx="49">
                  <c:v>36511</c:v>
                </c:pt>
                <c:pt idx="50">
                  <c:v>36518</c:v>
                </c:pt>
                <c:pt idx="51">
                  <c:v>36524</c:v>
                </c:pt>
                <c:pt idx="52">
                  <c:v>36532</c:v>
                </c:pt>
                <c:pt idx="53">
                  <c:v>36539</c:v>
                </c:pt>
                <c:pt idx="54">
                  <c:v>36546</c:v>
                </c:pt>
                <c:pt idx="55">
                  <c:v>36553</c:v>
                </c:pt>
                <c:pt idx="56">
                  <c:v>36560</c:v>
                </c:pt>
                <c:pt idx="57">
                  <c:v>36567</c:v>
                </c:pt>
                <c:pt idx="58">
                  <c:v>36574</c:v>
                </c:pt>
                <c:pt idx="59">
                  <c:v>36581</c:v>
                </c:pt>
                <c:pt idx="60">
                  <c:v>36588</c:v>
                </c:pt>
                <c:pt idx="61">
                  <c:v>36595</c:v>
                </c:pt>
                <c:pt idx="62">
                  <c:v>36601</c:v>
                </c:pt>
                <c:pt idx="63">
                  <c:v>36609</c:v>
                </c:pt>
                <c:pt idx="64">
                  <c:v>36616</c:v>
                </c:pt>
                <c:pt idx="65">
                  <c:v>36623</c:v>
                </c:pt>
                <c:pt idx="66">
                  <c:v>36629</c:v>
                </c:pt>
                <c:pt idx="67">
                  <c:v>36636</c:v>
                </c:pt>
                <c:pt idx="68">
                  <c:v>36644</c:v>
                </c:pt>
                <c:pt idx="69">
                  <c:v>36651</c:v>
                </c:pt>
                <c:pt idx="70">
                  <c:v>36658</c:v>
                </c:pt>
                <c:pt idx="71">
                  <c:v>36665</c:v>
                </c:pt>
                <c:pt idx="72">
                  <c:v>36672</c:v>
                </c:pt>
                <c:pt idx="73">
                  <c:v>36679</c:v>
                </c:pt>
                <c:pt idx="74">
                  <c:v>36686</c:v>
                </c:pt>
                <c:pt idx="75">
                  <c:v>36693</c:v>
                </c:pt>
                <c:pt idx="76">
                  <c:v>36700</c:v>
                </c:pt>
                <c:pt idx="77">
                  <c:v>36707</c:v>
                </c:pt>
                <c:pt idx="78">
                  <c:v>36714</c:v>
                </c:pt>
                <c:pt idx="79">
                  <c:v>36721</c:v>
                </c:pt>
                <c:pt idx="80">
                  <c:v>36728</c:v>
                </c:pt>
                <c:pt idx="81">
                  <c:v>36735</c:v>
                </c:pt>
                <c:pt idx="82">
                  <c:v>36742</c:v>
                </c:pt>
                <c:pt idx="83">
                  <c:v>36749</c:v>
                </c:pt>
                <c:pt idx="84">
                  <c:v>36756</c:v>
                </c:pt>
                <c:pt idx="85">
                  <c:v>36763</c:v>
                </c:pt>
                <c:pt idx="86">
                  <c:v>36769</c:v>
                </c:pt>
                <c:pt idx="87">
                  <c:v>36777</c:v>
                </c:pt>
                <c:pt idx="88">
                  <c:v>36784</c:v>
                </c:pt>
                <c:pt idx="89">
                  <c:v>36791</c:v>
                </c:pt>
                <c:pt idx="90">
                  <c:v>36798</c:v>
                </c:pt>
                <c:pt idx="91">
                  <c:v>36805</c:v>
                </c:pt>
                <c:pt idx="92">
                  <c:v>36812</c:v>
                </c:pt>
                <c:pt idx="93">
                  <c:v>36819</c:v>
                </c:pt>
                <c:pt idx="94">
                  <c:v>36826</c:v>
                </c:pt>
                <c:pt idx="95">
                  <c:v>36833</c:v>
                </c:pt>
                <c:pt idx="96">
                  <c:v>36840</c:v>
                </c:pt>
                <c:pt idx="97">
                  <c:v>36847</c:v>
                </c:pt>
                <c:pt idx="98">
                  <c:v>36854</c:v>
                </c:pt>
                <c:pt idx="99">
                  <c:v>36861</c:v>
                </c:pt>
                <c:pt idx="100">
                  <c:v>36868</c:v>
                </c:pt>
                <c:pt idx="101">
                  <c:v>36875</c:v>
                </c:pt>
                <c:pt idx="102">
                  <c:v>36882</c:v>
                </c:pt>
                <c:pt idx="103">
                  <c:v>36889</c:v>
                </c:pt>
                <c:pt idx="104">
                  <c:v>36896</c:v>
                </c:pt>
                <c:pt idx="105">
                  <c:v>36903</c:v>
                </c:pt>
                <c:pt idx="106">
                  <c:v>36910</c:v>
                </c:pt>
                <c:pt idx="107">
                  <c:v>36916</c:v>
                </c:pt>
                <c:pt idx="108">
                  <c:v>36924</c:v>
                </c:pt>
                <c:pt idx="109">
                  <c:v>36931</c:v>
                </c:pt>
                <c:pt idx="110">
                  <c:v>36938</c:v>
                </c:pt>
                <c:pt idx="111">
                  <c:v>36945</c:v>
                </c:pt>
                <c:pt idx="112">
                  <c:v>36952</c:v>
                </c:pt>
                <c:pt idx="113">
                  <c:v>36959</c:v>
                </c:pt>
                <c:pt idx="114">
                  <c:v>36966</c:v>
                </c:pt>
                <c:pt idx="115">
                  <c:v>36973</c:v>
                </c:pt>
                <c:pt idx="116">
                  <c:v>36980</c:v>
                </c:pt>
                <c:pt idx="117">
                  <c:v>36985</c:v>
                </c:pt>
                <c:pt idx="118">
                  <c:v>36993</c:v>
                </c:pt>
                <c:pt idx="119">
                  <c:v>37001</c:v>
                </c:pt>
                <c:pt idx="120">
                  <c:v>37008</c:v>
                </c:pt>
                <c:pt idx="121">
                  <c:v>37015</c:v>
                </c:pt>
                <c:pt idx="122">
                  <c:v>37022</c:v>
                </c:pt>
                <c:pt idx="123">
                  <c:v>37027</c:v>
                </c:pt>
                <c:pt idx="124">
                  <c:v>37034</c:v>
                </c:pt>
                <c:pt idx="125">
                  <c:v>37041</c:v>
                </c:pt>
                <c:pt idx="126">
                  <c:v>37048</c:v>
                </c:pt>
                <c:pt idx="127">
                  <c:v>37055</c:v>
                </c:pt>
                <c:pt idx="128">
                  <c:v>37062</c:v>
                </c:pt>
                <c:pt idx="129">
                  <c:v>37069</c:v>
                </c:pt>
                <c:pt idx="130">
                  <c:v>37076</c:v>
                </c:pt>
                <c:pt idx="131">
                  <c:v>37083</c:v>
                </c:pt>
                <c:pt idx="132">
                  <c:v>37090</c:v>
                </c:pt>
                <c:pt idx="133">
                  <c:v>37097</c:v>
                </c:pt>
                <c:pt idx="134">
                  <c:v>37104</c:v>
                </c:pt>
                <c:pt idx="135">
                  <c:v>37111</c:v>
                </c:pt>
                <c:pt idx="136">
                  <c:v>37117</c:v>
                </c:pt>
                <c:pt idx="137">
                  <c:v>37123</c:v>
                </c:pt>
                <c:pt idx="138">
                  <c:v>37132</c:v>
                </c:pt>
                <c:pt idx="139">
                  <c:v>37139</c:v>
                </c:pt>
                <c:pt idx="140">
                  <c:v>37146</c:v>
                </c:pt>
                <c:pt idx="141">
                  <c:v>37153</c:v>
                </c:pt>
                <c:pt idx="142">
                  <c:v>37160</c:v>
                </c:pt>
                <c:pt idx="143">
                  <c:v>37167</c:v>
                </c:pt>
                <c:pt idx="144">
                  <c:v>37174</c:v>
                </c:pt>
                <c:pt idx="145">
                  <c:v>37181</c:v>
                </c:pt>
                <c:pt idx="146">
                  <c:v>37188</c:v>
                </c:pt>
                <c:pt idx="147">
                  <c:v>37195</c:v>
                </c:pt>
                <c:pt idx="148">
                  <c:v>37202</c:v>
                </c:pt>
                <c:pt idx="149">
                  <c:v>37208</c:v>
                </c:pt>
                <c:pt idx="150">
                  <c:v>37216</c:v>
                </c:pt>
                <c:pt idx="151">
                  <c:v>37223</c:v>
                </c:pt>
                <c:pt idx="152">
                  <c:v>37230</c:v>
                </c:pt>
                <c:pt idx="153">
                  <c:v>37237</c:v>
                </c:pt>
                <c:pt idx="154">
                  <c:v>37244</c:v>
                </c:pt>
                <c:pt idx="155">
                  <c:v>37251</c:v>
                </c:pt>
                <c:pt idx="156">
                  <c:v>37258</c:v>
                </c:pt>
                <c:pt idx="157">
                  <c:v>37265</c:v>
                </c:pt>
                <c:pt idx="158">
                  <c:v>37272</c:v>
                </c:pt>
                <c:pt idx="159">
                  <c:v>37279</c:v>
                </c:pt>
                <c:pt idx="160">
                  <c:v>37286</c:v>
                </c:pt>
                <c:pt idx="161">
                  <c:v>37293</c:v>
                </c:pt>
                <c:pt idx="162">
                  <c:v>37300</c:v>
                </c:pt>
                <c:pt idx="163">
                  <c:v>37307</c:v>
                </c:pt>
                <c:pt idx="164">
                  <c:v>37314</c:v>
                </c:pt>
                <c:pt idx="165">
                  <c:v>37321</c:v>
                </c:pt>
                <c:pt idx="166">
                  <c:v>37328</c:v>
                </c:pt>
                <c:pt idx="167">
                  <c:v>37335</c:v>
                </c:pt>
                <c:pt idx="168">
                  <c:v>37342</c:v>
                </c:pt>
                <c:pt idx="169">
                  <c:v>37349</c:v>
                </c:pt>
                <c:pt idx="170">
                  <c:v>37356</c:v>
                </c:pt>
                <c:pt idx="171">
                  <c:v>37363</c:v>
                </c:pt>
                <c:pt idx="172">
                  <c:v>37370</c:v>
                </c:pt>
                <c:pt idx="173">
                  <c:v>37376</c:v>
                </c:pt>
                <c:pt idx="174">
                  <c:v>37384</c:v>
                </c:pt>
                <c:pt idx="175">
                  <c:v>37391</c:v>
                </c:pt>
                <c:pt idx="176">
                  <c:v>37398</c:v>
                </c:pt>
                <c:pt idx="177">
                  <c:v>37405</c:v>
                </c:pt>
                <c:pt idx="178">
                  <c:v>37412</c:v>
                </c:pt>
                <c:pt idx="179">
                  <c:v>37419</c:v>
                </c:pt>
                <c:pt idx="180">
                  <c:v>37426</c:v>
                </c:pt>
                <c:pt idx="181">
                  <c:v>37433</c:v>
                </c:pt>
                <c:pt idx="182">
                  <c:v>37440</c:v>
                </c:pt>
                <c:pt idx="183">
                  <c:v>37447</c:v>
                </c:pt>
                <c:pt idx="184">
                  <c:v>37454</c:v>
                </c:pt>
                <c:pt idx="185">
                  <c:v>37461</c:v>
                </c:pt>
                <c:pt idx="186">
                  <c:v>37468</c:v>
                </c:pt>
                <c:pt idx="187">
                  <c:v>37475</c:v>
                </c:pt>
                <c:pt idx="188">
                  <c:v>37482</c:v>
                </c:pt>
                <c:pt idx="189">
                  <c:v>37489</c:v>
                </c:pt>
                <c:pt idx="190">
                  <c:v>37496</c:v>
                </c:pt>
                <c:pt idx="191">
                  <c:v>37503</c:v>
                </c:pt>
                <c:pt idx="192">
                  <c:v>37510</c:v>
                </c:pt>
                <c:pt idx="193">
                  <c:v>37517</c:v>
                </c:pt>
                <c:pt idx="194">
                  <c:v>37524</c:v>
                </c:pt>
                <c:pt idx="195">
                  <c:v>37530</c:v>
                </c:pt>
                <c:pt idx="196">
                  <c:v>37538</c:v>
                </c:pt>
                <c:pt idx="197">
                  <c:v>37545</c:v>
                </c:pt>
                <c:pt idx="198">
                  <c:v>37552</c:v>
                </c:pt>
                <c:pt idx="199">
                  <c:v>37559</c:v>
                </c:pt>
                <c:pt idx="200">
                  <c:v>37566</c:v>
                </c:pt>
                <c:pt idx="201">
                  <c:v>37573</c:v>
                </c:pt>
                <c:pt idx="202">
                  <c:v>37580</c:v>
                </c:pt>
                <c:pt idx="203">
                  <c:v>37587</c:v>
                </c:pt>
                <c:pt idx="204">
                  <c:v>37594</c:v>
                </c:pt>
                <c:pt idx="205">
                  <c:v>37601</c:v>
                </c:pt>
                <c:pt idx="206">
                  <c:v>37608</c:v>
                </c:pt>
                <c:pt idx="207">
                  <c:v>37614</c:v>
                </c:pt>
                <c:pt idx="208">
                  <c:v>37622</c:v>
                </c:pt>
                <c:pt idx="209">
                  <c:v>37629</c:v>
                </c:pt>
                <c:pt idx="210">
                  <c:v>37636</c:v>
                </c:pt>
                <c:pt idx="211">
                  <c:v>37643</c:v>
                </c:pt>
                <c:pt idx="212">
                  <c:v>37650</c:v>
                </c:pt>
                <c:pt idx="213">
                  <c:v>37657</c:v>
                </c:pt>
                <c:pt idx="214">
                  <c:v>37664</c:v>
                </c:pt>
                <c:pt idx="215">
                  <c:v>37671</c:v>
                </c:pt>
                <c:pt idx="216">
                  <c:v>37678</c:v>
                </c:pt>
                <c:pt idx="217">
                  <c:v>37685</c:v>
                </c:pt>
                <c:pt idx="218">
                  <c:v>37692</c:v>
                </c:pt>
                <c:pt idx="219">
                  <c:v>37699</c:v>
                </c:pt>
                <c:pt idx="220">
                  <c:v>37706</c:v>
                </c:pt>
                <c:pt idx="221">
                  <c:v>37712</c:v>
                </c:pt>
                <c:pt idx="222">
                  <c:v>37720</c:v>
                </c:pt>
                <c:pt idx="223">
                  <c:v>37727</c:v>
                </c:pt>
                <c:pt idx="224">
                  <c:v>37734</c:v>
                </c:pt>
                <c:pt idx="225">
                  <c:v>37741</c:v>
                </c:pt>
                <c:pt idx="226">
                  <c:v>37748</c:v>
                </c:pt>
                <c:pt idx="227">
                  <c:v>37754</c:v>
                </c:pt>
                <c:pt idx="228">
                  <c:v>37762</c:v>
                </c:pt>
                <c:pt idx="229">
                  <c:v>37769</c:v>
                </c:pt>
                <c:pt idx="230">
                  <c:v>37776</c:v>
                </c:pt>
                <c:pt idx="231">
                  <c:v>37783</c:v>
                </c:pt>
                <c:pt idx="232">
                  <c:v>37790</c:v>
                </c:pt>
                <c:pt idx="233">
                  <c:v>37797</c:v>
                </c:pt>
                <c:pt idx="234">
                  <c:v>37804</c:v>
                </c:pt>
                <c:pt idx="235">
                  <c:v>37811</c:v>
                </c:pt>
                <c:pt idx="236">
                  <c:v>37818</c:v>
                </c:pt>
                <c:pt idx="237">
                  <c:v>37825</c:v>
                </c:pt>
                <c:pt idx="238">
                  <c:v>37832</c:v>
                </c:pt>
                <c:pt idx="239">
                  <c:v>37839</c:v>
                </c:pt>
                <c:pt idx="240">
                  <c:v>37846</c:v>
                </c:pt>
                <c:pt idx="241">
                  <c:v>37853</c:v>
                </c:pt>
                <c:pt idx="242">
                  <c:v>37860</c:v>
                </c:pt>
                <c:pt idx="243">
                  <c:v>37867</c:v>
                </c:pt>
                <c:pt idx="244">
                  <c:v>37874</c:v>
                </c:pt>
                <c:pt idx="245">
                  <c:v>37881</c:v>
                </c:pt>
                <c:pt idx="246">
                  <c:v>37888</c:v>
                </c:pt>
                <c:pt idx="247">
                  <c:v>37895</c:v>
                </c:pt>
                <c:pt idx="248">
                  <c:v>37902</c:v>
                </c:pt>
                <c:pt idx="249">
                  <c:v>37909</c:v>
                </c:pt>
                <c:pt idx="250">
                  <c:v>37916</c:v>
                </c:pt>
                <c:pt idx="251">
                  <c:v>37923</c:v>
                </c:pt>
                <c:pt idx="252">
                  <c:v>37930</c:v>
                </c:pt>
                <c:pt idx="253">
                  <c:v>37937</c:v>
                </c:pt>
                <c:pt idx="254">
                  <c:v>37944</c:v>
                </c:pt>
                <c:pt idx="255">
                  <c:v>37950</c:v>
                </c:pt>
                <c:pt idx="256">
                  <c:v>37958</c:v>
                </c:pt>
                <c:pt idx="257">
                  <c:v>37965</c:v>
                </c:pt>
                <c:pt idx="258">
                  <c:v>37972</c:v>
                </c:pt>
                <c:pt idx="259">
                  <c:v>37979</c:v>
                </c:pt>
                <c:pt idx="260">
                  <c:v>37986</c:v>
                </c:pt>
                <c:pt idx="261">
                  <c:v>37993</c:v>
                </c:pt>
                <c:pt idx="262">
                  <c:v>38000</c:v>
                </c:pt>
                <c:pt idx="263">
                  <c:v>38007</c:v>
                </c:pt>
                <c:pt idx="264">
                  <c:v>38014</c:v>
                </c:pt>
                <c:pt idx="265">
                  <c:v>38021</c:v>
                </c:pt>
                <c:pt idx="266">
                  <c:v>38028</c:v>
                </c:pt>
                <c:pt idx="267">
                  <c:v>38034</c:v>
                </c:pt>
                <c:pt idx="268">
                  <c:v>38042</c:v>
                </c:pt>
                <c:pt idx="269">
                  <c:v>38049</c:v>
                </c:pt>
                <c:pt idx="270">
                  <c:v>38056</c:v>
                </c:pt>
                <c:pt idx="271">
                  <c:v>38063</c:v>
                </c:pt>
                <c:pt idx="272">
                  <c:v>38070</c:v>
                </c:pt>
                <c:pt idx="273">
                  <c:v>38077</c:v>
                </c:pt>
                <c:pt idx="274">
                  <c:v>38084</c:v>
                </c:pt>
                <c:pt idx="275">
                  <c:v>38090</c:v>
                </c:pt>
                <c:pt idx="276">
                  <c:v>38098</c:v>
                </c:pt>
                <c:pt idx="277">
                  <c:v>38105</c:v>
                </c:pt>
                <c:pt idx="278">
                  <c:v>38112</c:v>
                </c:pt>
                <c:pt idx="279">
                  <c:v>38119</c:v>
                </c:pt>
                <c:pt idx="280">
                  <c:v>38126</c:v>
                </c:pt>
                <c:pt idx="281">
                  <c:v>38133</c:v>
                </c:pt>
                <c:pt idx="282">
                  <c:v>38140</c:v>
                </c:pt>
                <c:pt idx="283">
                  <c:v>38147</c:v>
                </c:pt>
                <c:pt idx="284">
                  <c:v>38154</c:v>
                </c:pt>
                <c:pt idx="285">
                  <c:v>38161</c:v>
                </c:pt>
                <c:pt idx="286">
                  <c:v>38168</c:v>
                </c:pt>
                <c:pt idx="287">
                  <c:v>38175</c:v>
                </c:pt>
                <c:pt idx="288">
                  <c:v>38182</c:v>
                </c:pt>
                <c:pt idx="289">
                  <c:v>38189</c:v>
                </c:pt>
                <c:pt idx="290">
                  <c:v>38196</c:v>
                </c:pt>
                <c:pt idx="291">
                  <c:v>38203</c:v>
                </c:pt>
                <c:pt idx="292">
                  <c:v>38210</c:v>
                </c:pt>
                <c:pt idx="293">
                  <c:v>38217</c:v>
                </c:pt>
                <c:pt idx="294">
                  <c:v>38224</c:v>
                </c:pt>
                <c:pt idx="295">
                  <c:v>38231</c:v>
                </c:pt>
                <c:pt idx="296">
                  <c:v>38238</c:v>
                </c:pt>
                <c:pt idx="297">
                  <c:v>38245</c:v>
                </c:pt>
                <c:pt idx="298">
                  <c:v>38252</c:v>
                </c:pt>
                <c:pt idx="299">
                  <c:v>38259</c:v>
                </c:pt>
                <c:pt idx="300">
                  <c:v>38266</c:v>
                </c:pt>
                <c:pt idx="301">
                  <c:v>38272</c:v>
                </c:pt>
                <c:pt idx="302">
                  <c:v>38280</c:v>
                </c:pt>
                <c:pt idx="303">
                  <c:v>38287</c:v>
                </c:pt>
                <c:pt idx="304">
                  <c:v>38294</c:v>
                </c:pt>
                <c:pt idx="305">
                  <c:v>38301</c:v>
                </c:pt>
                <c:pt idx="306">
                  <c:v>38308</c:v>
                </c:pt>
                <c:pt idx="307">
                  <c:v>38315</c:v>
                </c:pt>
                <c:pt idx="308">
                  <c:v>38322</c:v>
                </c:pt>
                <c:pt idx="309">
                  <c:v>38329</c:v>
                </c:pt>
                <c:pt idx="310">
                  <c:v>38336</c:v>
                </c:pt>
                <c:pt idx="311">
                  <c:v>38343</c:v>
                </c:pt>
                <c:pt idx="312">
                  <c:v>38350</c:v>
                </c:pt>
                <c:pt idx="313">
                  <c:v>38357</c:v>
                </c:pt>
                <c:pt idx="314">
                  <c:v>38364</c:v>
                </c:pt>
                <c:pt idx="315">
                  <c:v>38371</c:v>
                </c:pt>
                <c:pt idx="316">
                  <c:v>38377</c:v>
                </c:pt>
                <c:pt idx="317">
                  <c:v>38385</c:v>
                </c:pt>
                <c:pt idx="318">
                  <c:v>38392</c:v>
                </c:pt>
                <c:pt idx="319">
                  <c:v>38399</c:v>
                </c:pt>
                <c:pt idx="320">
                  <c:v>38406</c:v>
                </c:pt>
                <c:pt idx="321">
                  <c:v>38413</c:v>
                </c:pt>
                <c:pt idx="322">
                  <c:v>38420</c:v>
                </c:pt>
                <c:pt idx="323">
                  <c:v>38427</c:v>
                </c:pt>
                <c:pt idx="324">
                  <c:v>38433</c:v>
                </c:pt>
                <c:pt idx="325">
                  <c:v>38441</c:v>
                </c:pt>
                <c:pt idx="326">
                  <c:v>38448</c:v>
                </c:pt>
                <c:pt idx="327">
                  <c:v>38455</c:v>
                </c:pt>
                <c:pt idx="328">
                  <c:v>38462</c:v>
                </c:pt>
                <c:pt idx="329">
                  <c:v>38469</c:v>
                </c:pt>
                <c:pt idx="330">
                  <c:v>38476</c:v>
                </c:pt>
                <c:pt idx="331">
                  <c:v>38483</c:v>
                </c:pt>
                <c:pt idx="332">
                  <c:v>38490</c:v>
                </c:pt>
                <c:pt idx="333">
                  <c:v>38497</c:v>
                </c:pt>
                <c:pt idx="334">
                  <c:v>38504</c:v>
                </c:pt>
                <c:pt idx="335">
                  <c:v>38511</c:v>
                </c:pt>
                <c:pt idx="336">
                  <c:v>38518</c:v>
                </c:pt>
                <c:pt idx="337">
                  <c:v>38525</c:v>
                </c:pt>
                <c:pt idx="338">
                  <c:v>38532</c:v>
                </c:pt>
                <c:pt idx="339">
                  <c:v>38539</c:v>
                </c:pt>
                <c:pt idx="340">
                  <c:v>38546</c:v>
                </c:pt>
                <c:pt idx="341">
                  <c:v>38553</c:v>
                </c:pt>
                <c:pt idx="342">
                  <c:v>38567</c:v>
                </c:pt>
                <c:pt idx="343">
                  <c:v>38574</c:v>
                </c:pt>
                <c:pt idx="344">
                  <c:v>38581</c:v>
                </c:pt>
                <c:pt idx="345">
                  <c:v>38595</c:v>
                </c:pt>
                <c:pt idx="346">
                  <c:v>38601</c:v>
                </c:pt>
                <c:pt idx="347">
                  <c:v>38609</c:v>
                </c:pt>
                <c:pt idx="348">
                  <c:v>38616</c:v>
                </c:pt>
                <c:pt idx="349">
                  <c:v>38623</c:v>
                </c:pt>
                <c:pt idx="350">
                  <c:v>38630</c:v>
                </c:pt>
                <c:pt idx="351">
                  <c:v>38636</c:v>
                </c:pt>
                <c:pt idx="352">
                  <c:v>38644</c:v>
                </c:pt>
                <c:pt idx="353">
                  <c:v>38651</c:v>
                </c:pt>
                <c:pt idx="354">
                  <c:v>38658</c:v>
                </c:pt>
                <c:pt idx="355">
                  <c:v>38665</c:v>
                </c:pt>
                <c:pt idx="356">
                  <c:v>38672</c:v>
                </c:pt>
                <c:pt idx="357">
                  <c:v>38679</c:v>
                </c:pt>
                <c:pt idx="358">
                  <c:v>38686</c:v>
                </c:pt>
                <c:pt idx="359">
                  <c:v>38693</c:v>
                </c:pt>
                <c:pt idx="360">
                  <c:v>38700</c:v>
                </c:pt>
                <c:pt idx="361">
                  <c:v>38707</c:v>
                </c:pt>
                <c:pt idx="362">
                  <c:v>38714</c:v>
                </c:pt>
                <c:pt idx="363">
                  <c:v>38721</c:v>
                </c:pt>
                <c:pt idx="364">
                  <c:v>38727</c:v>
                </c:pt>
                <c:pt idx="365">
                  <c:v>38735</c:v>
                </c:pt>
                <c:pt idx="366">
                  <c:v>38742</c:v>
                </c:pt>
                <c:pt idx="367">
                  <c:v>38749</c:v>
                </c:pt>
                <c:pt idx="368">
                  <c:v>38756</c:v>
                </c:pt>
                <c:pt idx="369">
                  <c:v>38763</c:v>
                </c:pt>
                <c:pt idx="370">
                  <c:v>38770</c:v>
                </c:pt>
                <c:pt idx="371">
                  <c:v>38777</c:v>
                </c:pt>
                <c:pt idx="372">
                  <c:v>38784</c:v>
                </c:pt>
                <c:pt idx="373">
                  <c:v>38790</c:v>
                </c:pt>
                <c:pt idx="374">
                  <c:v>38798</c:v>
                </c:pt>
                <c:pt idx="375">
                  <c:v>38805</c:v>
                </c:pt>
                <c:pt idx="376">
                  <c:v>38812</c:v>
                </c:pt>
                <c:pt idx="377">
                  <c:v>38819</c:v>
                </c:pt>
                <c:pt idx="378">
                  <c:v>38826</c:v>
                </c:pt>
                <c:pt idx="379">
                  <c:v>38833</c:v>
                </c:pt>
                <c:pt idx="380">
                  <c:v>38840</c:v>
                </c:pt>
                <c:pt idx="381">
                  <c:v>38847</c:v>
                </c:pt>
                <c:pt idx="382">
                  <c:v>38854</c:v>
                </c:pt>
                <c:pt idx="383">
                  <c:v>38861</c:v>
                </c:pt>
                <c:pt idx="384">
                  <c:v>38868</c:v>
                </c:pt>
                <c:pt idx="385">
                  <c:v>38875</c:v>
                </c:pt>
                <c:pt idx="386">
                  <c:v>38882</c:v>
                </c:pt>
                <c:pt idx="387">
                  <c:v>38889</c:v>
                </c:pt>
                <c:pt idx="388">
                  <c:v>38896</c:v>
                </c:pt>
                <c:pt idx="389">
                  <c:v>38903</c:v>
                </c:pt>
                <c:pt idx="390">
                  <c:v>38910</c:v>
                </c:pt>
                <c:pt idx="391">
                  <c:v>38917</c:v>
                </c:pt>
                <c:pt idx="392">
                  <c:v>38924</c:v>
                </c:pt>
                <c:pt idx="393">
                  <c:v>38931</c:v>
                </c:pt>
                <c:pt idx="394">
                  <c:v>38938</c:v>
                </c:pt>
                <c:pt idx="395">
                  <c:v>38945</c:v>
                </c:pt>
                <c:pt idx="396">
                  <c:v>38952</c:v>
                </c:pt>
                <c:pt idx="397">
                  <c:v>38959</c:v>
                </c:pt>
                <c:pt idx="398">
                  <c:v>38966</c:v>
                </c:pt>
                <c:pt idx="399">
                  <c:v>38973</c:v>
                </c:pt>
                <c:pt idx="400">
                  <c:v>38980</c:v>
                </c:pt>
                <c:pt idx="401">
                  <c:v>38987</c:v>
                </c:pt>
                <c:pt idx="402">
                  <c:v>38994</c:v>
                </c:pt>
                <c:pt idx="403">
                  <c:v>39001</c:v>
                </c:pt>
                <c:pt idx="404">
                  <c:v>39008</c:v>
                </c:pt>
                <c:pt idx="405">
                  <c:v>39016</c:v>
                </c:pt>
                <c:pt idx="406">
                  <c:v>39022</c:v>
                </c:pt>
                <c:pt idx="407">
                  <c:v>39029</c:v>
                </c:pt>
                <c:pt idx="408">
                  <c:v>39036</c:v>
                </c:pt>
                <c:pt idx="409">
                  <c:v>39043</c:v>
                </c:pt>
                <c:pt idx="410">
                  <c:v>39050</c:v>
                </c:pt>
                <c:pt idx="411">
                  <c:v>39057</c:v>
                </c:pt>
                <c:pt idx="412">
                  <c:v>39064</c:v>
                </c:pt>
                <c:pt idx="413">
                  <c:v>39071</c:v>
                </c:pt>
                <c:pt idx="414">
                  <c:v>39078</c:v>
                </c:pt>
                <c:pt idx="415">
                  <c:v>39085</c:v>
                </c:pt>
                <c:pt idx="416">
                  <c:v>39092</c:v>
                </c:pt>
                <c:pt idx="417">
                  <c:v>39099</c:v>
                </c:pt>
                <c:pt idx="418">
                  <c:v>39106</c:v>
                </c:pt>
                <c:pt idx="419">
                  <c:v>39113</c:v>
                </c:pt>
                <c:pt idx="420">
                  <c:v>39120</c:v>
                </c:pt>
                <c:pt idx="421">
                  <c:v>39127</c:v>
                </c:pt>
                <c:pt idx="422">
                  <c:v>39134</c:v>
                </c:pt>
                <c:pt idx="423">
                  <c:v>39141</c:v>
                </c:pt>
                <c:pt idx="424">
                  <c:v>39148</c:v>
                </c:pt>
                <c:pt idx="425">
                  <c:v>39155</c:v>
                </c:pt>
                <c:pt idx="426">
                  <c:v>39162</c:v>
                </c:pt>
                <c:pt idx="427">
                  <c:v>39169</c:v>
                </c:pt>
                <c:pt idx="428">
                  <c:v>39176</c:v>
                </c:pt>
                <c:pt idx="429">
                  <c:v>39183</c:v>
                </c:pt>
                <c:pt idx="430">
                  <c:v>39190</c:v>
                </c:pt>
                <c:pt idx="431">
                  <c:v>39197</c:v>
                </c:pt>
                <c:pt idx="432">
                  <c:v>39205</c:v>
                </c:pt>
                <c:pt idx="433">
                  <c:v>39211</c:v>
                </c:pt>
                <c:pt idx="434">
                  <c:v>39218</c:v>
                </c:pt>
                <c:pt idx="435">
                  <c:v>39225</c:v>
                </c:pt>
                <c:pt idx="436">
                  <c:v>39232</c:v>
                </c:pt>
                <c:pt idx="437">
                  <c:v>39239</c:v>
                </c:pt>
                <c:pt idx="438">
                  <c:v>39244</c:v>
                </c:pt>
                <c:pt idx="439">
                  <c:v>39246</c:v>
                </c:pt>
                <c:pt idx="440">
                  <c:v>39253</c:v>
                </c:pt>
                <c:pt idx="441">
                  <c:v>39258</c:v>
                </c:pt>
                <c:pt idx="442">
                  <c:v>39260</c:v>
                </c:pt>
                <c:pt idx="443">
                  <c:v>39267</c:v>
                </c:pt>
                <c:pt idx="444">
                  <c:v>39274</c:v>
                </c:pt>
                <c:pt idx="445">
                  <c:v>39281</c:v>
                </c:pt>
                <c:pt idx="446">
                  <c:v>39288</c:v>
                </c:pt>
                <c:pt idx="447">
                  <c:v>39295</c:v>
                </c:pt>
                <c:pt idx="448">
                  <c:v>39302</c:v>
                </c:pt>
                <c:pt idx="449">
                  <c:v>39308</c:v>
                </c:pt>
                <c:pt idx="450">
                  <c:v>39316</c:v>
                </c:pt>
                <c:pt idx="451">
                  <c:v>39323</c:v>
                </c:pt>
                <c:pt idx="452">
                  <c:v>39330</c:v>
                </c:pt>
                <c:pt idx="453">
                  <c:v>39337</c:v>
                </c:pt>
                <c:pt idx="454">
                  <c:v>39344</c:v>
                </c:pt>
                <c:pt idx="455">
                  <c:v>39351</c:v>
                </c:pt>
                <c:pt idx="456">
                  <c:v>39358</c:v>
                </c:pt>
                <c:pt idx="457">
                  <c:v>39365</c:v>
                </c:pt>
                <c:pt idx="458">
                  <c:v>39372</c:v>
                </c:pt>
                <c:pt idx="459">
                  <c:v>39379</c:v>
                </c:pt>
                <c:pt idx="460">
                  <c:v>39386</c:v>
                </c:pt>
                <c:pt idx="461">
                  <c:v>39393</c:v>
                </c:pt>
                <c:pt idx="462">
                  <c:v>39400</c:v>
                </c:pt>
                <c:pt idx="463">
                  <c:v>39407</c:v>
                </c:pt>
                <c:pt idx="464">
                  <c:v>39414</c:v>
                </c:pt>
                <c:pt idx="465">
                  <c:v>39421</c:v>
                </c:pt>
                <c:pt idx="466">
                  <c:v>39428</c:v>
                </c:pt>
                <c:pt idx="467">
                  <c:v>39435</c:v>
                </c:pt>
                <c:pt idx="468">
                  <c:v>39442</c:v>
                </c:pt>
                <c:pt idx="469">
                  <c:v>39449</c:v>
                </c:pt>
                <c:pt idx="470">
                  <c:v>39456</c:v>
                </c:pt>
                <c:pt idx="471">
                  <c:v>39463</c:v>
                </c:pt>
                <c:pt idx="472">
                  <c:v>39470</c:v>
                </c:pt>
                <c:pt idx="473">
                  <c:v>39477</c:v>
                </c:pt>
                <c:pt idx="474">
                  <c:v>39484</c:v>
                </c:pt>
                <c:pt idx="475">
                  <c:v>39491</c:v>
                </c:pt>
                <c:pt idx="476">
                  <c:v>39498</c:v>
                </c:pt>
                <c:pt idx="477">
                  <c:v>39505</c:v>
                </c:pt>
                <c:pt idx="478">
                  <c:v>39512</c:v>
                </c:pt>
                <c:pt idx="479">
                  <c:v>39519</c:v>
                </c:pt>
                <c:pt idx="480">
                  <c:v>39526</c:v>
                </c:pt>
                <c:pt idx="481">
                  <c:v>39533</c:v>
                </c:pt>
                <c:pt idx="482">
                  <c:v>39540</c:v>
                </c:pt>
                <c:pt idx="483">
                  <c:v>39547</c:v>
                </c:pt>
                <c:pt idx="484">
                  <c:v>39554</c:v>
                </c:pt>
                <c:pt idx="485">
                  <c:v>39561</c:v>
                </c:pt>
                <c:pt idx="486">
                  <c:v>39568</c:v>
                </c:pt>
                <c:pt idx="487">
                  <c:v>39575</c:v>
                </c:pt>
                <c:pt idx="488">
                  <c:v>39582</c:v>
                </c:pt>
                <c:pt idx="489">
                  <c:v>39589</c:v>
                </c:pt>
                <c:pt idx="490">
                  <c:v>39596</c:v>
                </c:pt>
                <c:pt idx="491">
                  <c:v>39603</c:v>
                </c:pt>
                <c:pt idx="492">
                  <c:v>39610</c:v>
                </c:pt>
                <c:pt idx="493">
                  <c:v>39617</c:v>
                </c:pt>
                <c:pt idx="494">
                  <c:v>39624</c:v>
                </c:pt>
                <c:pt idx="495">
                  <c:v>39631</c:v>
                </c:pt>
                <c:pt idx="496">
                  <c:v>39638</c:v>
                </c:pt>
                <c:pt idx="497">
                  <c:v>39645</c:v>
                </c:pt>
                <c:pt idx="498">
                  <c:v>39652</c:v>
                </c:pt>
                <c:pt idx="499">
                  <c:v>39659</c:v>
                </c:pt>
                <c:pt idx="500">
                  <c:v>39666</c:v>
                </c:pt>
                <c:pt idx="501">
                  <c:v>39673</c:v>
                </c:pt>
                <c:pt idx="502">
                  <c:v>39680</c:v>
                </c:pt>
                <c:pt idx="503">
                  <c:v>39687</c:v>
                </c:pt>
                <c:pt idx="504">
                  <c:v>39693</c:v>
                </c:pt>
                <c:pt idx="505">
                  <c:v>39701</c:v>
                </c:pt>
                <c:pt idx="506">
                  <c:v>39708</c:v>
                </c:pt>
                <c:pt idx="507">
                  <c:v>39715</c:v>
                </c:pt>
                <c:pt idx="508">
                  <c:v>39722</c:v>
                </c:pt>
                <c:pt idx="509">
                  <c:v>39729</c:v>
                </c:pt>
                <c:pt idx="510">
                  <c:v>39736</c:v>
                </c:pt>
                <c:pt idx="511">
                  <c:v>39743</c:v>
                </c:pt>
                <c:pt idx="512">
                  <c:v>39750</c:v>
                </c:pt>
                <c:pt idx="513">
                  <c:v>39757</c:v>
                </c:pt>
                <c:pt idx="514">
                  <c:v>39764</c:v>
                </c:pt>
                <c:pt idx="515">
                  <c:v>39771</c:v>
                </c:pt>
                <c:pt idx="516">
                  <c:v>39778</c:v>
                </c:pt>
                <c:pt idx="517">
                  <c:v>39785</c:v>
                </c:pt>
                <c:pt idx="518">
                  <c:v>39792</c:v>
                </c:pt>
                <c:pt idx="519">
                  <c:v>39799</c:v>
                </c:pt>
                <c:pt idx="520">
                  <c:v>39806</c:v>
                </c:pt>
                <c:pt idx="521">
                  <c:v>39813</c:v>
                </c:pt>
                <c:pt idx="522">
                  <c:v>39820</c:v>
                </c:pt>
                <c:pt idx="523">
                  <c:v>39827</c:v>
                </c:pt>
                <c:pt idx="524">
                  <c:v>39834</c:v>
                </c:pt>
                <c:pt idx="525">
                  <c:v>39841</c:v>
                </c:pt>
                <c:pt idx="526">
                  <c:v>39848</c:v>
                </c:pt>
                <c:pt idx="527">
                  <c:v>39855</c:v>
                </c:pt>
                <c:pt idx="528">
                  <c:v>39862</c:v>
                </c:pt>
                <c:pt idx="529">
                  <c:v>39869</c:v>
                </c:pt>
                <c:pt idx="530">
                  <c:v>39876</c:v>
                </c:pt>
                <c:pt idx="531">
                  <c:v>39884</c:v>
                </c:pt>
                <c:pt idx="532">
                  <c:v>39890</c:v>
                </c:pt>
                <c:pt idx="533">
                  <c:v>39897</c:v>
                </c:pt>
                <c:pt idx="534">
                  <c:v>39905</c:v>
                </c:pt>
                <c:pt idx="535">
                  <c:v>39911</c:v>
                </c:pt>
                <c:pt idx="536">
                  <c:v>39918</c:v>
                </c:pt>
                <c:pt idx="537">
                  <c:v>39925</c:v>
                </c:pt>
                <c:pt idx="538">
                  <c:v>39931</c:v>
                </c:pt>
                <c:pt idx="539">
                  <c:v>39939</c:v>
                </c:pt>
                <c:pt idx="540">
                  <c:v>39946</c:v>
                </c:pt>
                <c:pt idx="541">
                  <c:v>39953</c:v>
                </c:pt>
                <c:pt idx="542">
                  <c:v>39960</c:v>
                </c:pt>
                <c:pt idx="543">
                  <c:v>39967</c:v>
                </c:pt>
                <c:pt idx="544">
                  <c:v>39974</c:v>
                </c:pt>
                <c:pt idx="545">
                  <c:v>39981</c:v>
                </c:pt>
                <c:pt idx="546">
                  <c:v>39988</c:v>
                </c:pt>
                <c:pt idx="547">
                  <c:v>39995</c:v>
                </c:pt>
                <c:pt idx="548">
                  <c:v>40002</c:v>
                </c:pt>
                <c:pt idx="549">
                  <c:v>40009</c:v>
                </c:pt>
                <c:pt idx="550">
                  <c:v>40016</c:v>
                </c:pt>
                <c:pt idx="551">
                  <c:v>40023</c:v>
                </c:pt>
                <c:pt idx="552">
                  <c:v>40030</c:v>
                </c:pt>
                <c:pt idx="553">
                  <c:v>40037</c:v>
                </c:pt>
                <c:pt idx="554">
                  <c:v>40043</c:v>
                </c:pt>
                <c:pt idx="555">
                  <c:v>40051</c:v>
                </c:pt>
                <c:pt idx="556">
                  <c:v>40058</c:v>
                </c:pt>
                <c:pt idx="557">
                  <c:v>40065</c:v>
                </c:pt>
                <c:pt idx="558">
                  <c:v>40072</c:v>
                </c:pt>
                <c:pt idx="559">
                  <c:v>40079</c:v>
                </c:pt>
                <c:pt idx="560">
                  <c:v>40085</c:v>
                </c:pt>
                <c:pt idx="561">
                  <c:v>40093</c:v>
                </c:pt>
                <c:pt idx="562">
                  <c:v>40100</c:v>
                </c:pt>
                <c:pt idx="563">
                  <c:v>40107</c:v>
                </c:pt>
                <c:pt idx="564">
                  <c:v>40114</c:v>
                </c:pt>
                <c:pt idx="565">
                  <c:v>40121</c:v>
                </c:pt>
                <c:pt idx="566">
                  <c:v>40128</c:v>
                </c:pt>
                <c:pt idx="567">
                  <c:v>40135</c:v>
                </c:pt>
                <c:pt idx="568">
                  <c:v>40142</c:v>
                </c:pt>
                <c:pt idx="569">
                  <c:v>40149</c:v>
                </c:pt>
                <c:pt idx="570">
                  <c:v>40156</c:v>
                </c:pt>
                <c:pt idx="571">
                  <c:v>40163</c:v>
                </c:pt>
                <c:pt idx="572">
                  <c:v>40170</c:v>
                </c:pt>
                <c:pt idx="573">
                  <c:v>40177</c:v>
                </c:pt>
                <c:pt idx="574">
                  <c:v>40184</c:v>
                </c:pt>
                <c:pt idx="575">
                  <c:v>40191</c:v>
                </c:pt>
                <c:pt idx="576">
                  <c:v>40198</c:v>
                </c:pt>
                <c:pt idx="577">
                  <c:v>40205</c:v>
                </c:pt>
                <c:pt idx="578">
                  <c:v>40212</c:v>
                </c:pt>
                <c:pt idx="579">
                  <c:v>40219</c:v>
                </c:pt>
                <c:pt idx="580">
                  <c:v>40226</c:v>
                </c:pt>
                <c:pt idx="581">
                  <c:v>40233</c:v>
                </c:pt>
                <c:pt idx="582">
                  <c:v>40240</c:v>
                </c:pt>
                <c:pt idx="583">
                  <c:v>40247</c:v>
                </c:pt>
                <c:pt idx="584">
                  <c:v>40254</c:v>
                </c:pt>
                <c:pt idx="585">
                  <c:v>40260</c:v>
                </c:pt>
                <c:pt idx="586">
                  <c:v>40267</c:v>
                </c:pt>
                <c:pt idx="587">
                  <c:v>40275</c:v>
                </c:pt>
                <c:pt idx="588">
                  <c:v>40281</c:v>
                </c:pt>
                <c:pt idx="589">
                  <c:v>40289</c:v>
                </c:pt>
                <c:pt idx="590">
                  <c:v>40296</c:v>
                </c:pt>
                <c:pt idx="591">
                  <c:v>40303</c:v>
                </c:pt>
                <c:pt idx="592">
                  <c:v>40310</c:v>
                </c:pt>
                <c:pt idx="593">
                  <c:v>40317</c:v>
                </c:pt>
                <c:pt idx="594">
                  <c:v>40324</c:v>
                </c:pt>
                <c:pt idx="595">
                  <c:v>40331</c:v>
                </c:pt>
                <c:pt idx="596">
                  <c:v>40338</c:v>
                </c:pt>
                <c:pt idx="597">
                  <c:v>40345</c:v>
                </c:pt>
                <c:pt idx="598">
                  <c:v>40352</c:v>
                </c:pt>
                <c:pt idx="599">
                  <c:v>40359</c:v>
                </c:pt>
                <c:pt idx="600">
                  <c:v>40366</c:v>
                </c:pt>
                <c:pt idx="601">
                  <c:v>40373</c:v>
                </c:pt>
                <c:pt idx="602">
                  <c:v>40380</c:v>
                </c:pt>
                <c:pt idx="603">
                  <c:v>40387</c:v>
                </c:pt>
                <c:pt idx="604">
                  <c:v>40394</c:v>
                </c:pt>
                <c:pt idx="605">
                  <c:v>40401</c:v>
                </c:pt>
                <c:pt idx="606">
                  <c:v>40408</c:v>
                </c:pt>
                <c:pt idx="607">
                  <c:v>40415</c:v>
                </c:pt>
                <c:pt idx="608">
                  <c:v>40422</c:v>
                </c:pt>
                <c:pt idx="609">
                  <c:v>40429</c:v>
                </c:pt>
                <c:pt idx="610">
                  <c:v>40436</c:v>
                </c:pt>
                <c:pt idx="611">
                  <c:v>40443</c:v>
                </c:pt>
                <c:pt idx="612">
                  <c:v>40450</c:v>
                </c:pt>
                <c:pt idx="613">
                  <c:v>40457</c:v>
                </c:pt>
                <c:pt idx="614">
                  <c:v>40464</c:v>
                </c:pt>
                <c:pt idx="615">
                  <c:v>40471</c:v>
                </c:pt>
                <c:pt idx="616">
                  <c:v>40478</c:v>
                </c:pt>
                <c:pt idx="617">
                  <c:v>40485</c:v>
                </c:pt>
                <c:pt idx="618">
                  <c:v>40492</c:v>
                </c:pt>
                <c:pt idx="619">
                  <c:v>40498</c:v>
                </c:pt>
                <c:pt idx="620">
                  <c:v>40506</c:v>
                </c:pt>
                <c:pt idx="621">
                  <c:v>40513</c:v>
                </c:pt>
                <c:pt idx="622">
                  <c:v>40520</c:v>
                </c:pt>
                <c:pt idx="623">
                  <c:v>40527</c:v>
                </c:pt>
                <c:pt idx="624">
                  <c:v>40534</c:v>
                </c:pt>
                <c:pt idx="625">
                  <c:v>40541</c:v>
                </c:pt>
                <c:pt idx="626">
                  <c:v>40548</c:v>
                </c:pt>
                <c:pt idx="627">
                  <c:v>40555</c:v>
                </c:pt>
                <c:pt idx="628">
                  <c:v>40562</c:v>
                </c:pt>
                <c:pt idx="629">
                  <c:v>40568</c:v>
                </c:pt>
                <c:pt idx="630">
                  <c:v>40576</c:v>
                </c:pt>
                <c:pt idx="631">
                  <c:v>40583</c:v>
                </c:pt>
                <c:pt idx="632">
                  <c:v>40589</c:v>
                </c:pt>
                <c:pt idx="633">
                  <c:v>40597</c:v>
                </c:pt>
                <c:pt idx="634">
                  <c:v>40603</c:v>
                </c:pt>
                <c:pt idx="635">
                  <c:v>40611</c:v>
                </c:pt>
                <c:pt idx="636">
                  <c:v>40618</c:v>
                </c:pt>
                <c:pt idx="637">
                  <c:v>40625</c:v>
                </c:pt>
                <c:pt idx="638">
                  <c:v>40632</c:v>
                </c:pt>
                <c:pt idx="639">
                  <c:v>40639</c:v>
                </c:pt>
                <c:pt idx="640">
                  <c:v>40646</c:v>
                </c:pt>
                <c:pt idx="641">
                  <c:v>40653</c:v>
                </c:pt>
                <c:pt idx="642">
                  <c:v>40660</c:v>
                </c:pt>
                <c:pt idx="643">
                  <c:v>40667</c:v>
                </c:pt>
                <c:pt idx="644">
                  <c:v>40674</c:v>
                </c:pt>
                <c:pt idx="645">
                  <c:v>40681</c:v>
                </c:pt>
                <c:pt idx="646">
                  <c:v>40688</c:v>
                </c:pt>
                <c:pt idx="647">
                  <c:v>40695</c:v>
                </c:pt>
                <c:pt idx="648">
                  <c:v>40702</c:v>
                </c:pt>
                <c:pt idx="649">
                  <c:v>40709</c:v>
                </c:pt>
                <c:pt idx="650">
                  <c:v>40716</c:v>
                </c:pt>
                <c:pt idx="651">
                  <c:v>40723</c:v>
                </c:pt>
                <c:pt idx="652">
                  <c:v>40730</c:v>
                </c:pt>
                <c:pt idx="653">
                  <c:v>40737</c:v>
                </c:pt>
              </c:numCache>
            </c:numRef>
          </c:cat>
          <c:val>
            <c:numRef>
              <c:f>Sheet3!$B$4:$YE$4</c:f>
              <c:numCache>
                <c:formatCode>General</c:formatCode>
                <c:ptCount val="654"/>
                <c:pt idx="0">
                  <c:v>0.51000009999999996</c:v>
                </c:pt>
                <c:pt idx="1">
                  <c:v>0.48000010000000032</c:v>
                </c:pt>
                <c:pt idx="2">
                  <c:v>0.54999980000000126</c:v>
                </c:pt>
                <c:pt idx="3">
                  <c:v>0.47000010000000031</c:v>
                </c:pt>
                <c:pt idx="4">
                  <c:v>0.42000010000000032</c:v>
                </c:pt>
                <c:pt idx="5">
                  <c:v>0.45000020000000002</c:v>
                </c:pt>
                <c:pt idx="6">
                  <c:v>0.4300002000000005</c:v>
                </c:pt>
                <c:pt idx="7">
                  <c:v>0.32999980000000056</c:v>
                </c:pt>
                <c:pt idx="8">
                  <c:v>0.38000000000000056</c:v>
                </c:pt>
                <c:pt idx="9">
                  <c:v>0.41000020000000031</c:v>
                </c:pt>
                <c:pt idx="10">
                  <c:v>0.49000010000000038</c:v>
                </c:pt>
                <c:pt idx="11">
                  <c:v>0.49000010000000038</c:v>
                </c:pt>
                <c:pt idx="12">
                  <c:v>0.55999980000000138</c:v>
                </c:pt>
                <c:pt idx="13">
                  <c:v>0.57999979999999995</c:v>
                </c:pt>
                <c:pt idx="14">
                  <c:v>0.66000020000000126</c:v>
                </c:pt>
                <c:pt idx="15">
                  <c:v>0.57000010000000001</c:v>
                </c:pt>
                <c:pt idx="16">
                  <c:v>0.45000010000000001</c:v>
                </c:pt>
                <c:pt idx="17">
                  <c:v>0.35000020000000032</c:v>
                </c:pt>
                <c:pt idx="18">
                  <c:v>0.36999980000000032</c:v>
                </c:pt>
                <c:pt idx="19">
                  <c:v>0.46</c:v>
                </c:pt>
                <c:pt idx="20">
                  <c:v>0.40999980000000008</c:v>
                </c:pt>
                <c:pt idx="21">
                  <c:v>0.55999990000000099</c:v>
                </c:pt>
                <c:pt idx="22">
                  <c:v>0.46000010000000002</c:v>
                </c:pt>
                <c:pt idx="23">
                  <c:v>0.57999979999999995</c:v>
                </c:pt>
                <c:pt idx="24">
                  <c:v>0.53000020000000003</c:v>
                </c:pt>
                <c:pt idx="25">
                  <c:v>0.63999980000000212</c:v>
                </c:pt>
                <c:pt idx="26">
                  <c:v>0.63000009999999995</c:v>
                </c:pt>
                <c:pt idx="27">
                  <c:v>0.66999980000000237</c:v>
                </c:pt>
                <c:pt idx="28">
                  <c:v>0.67000000000000126</c:v>
                </c:pt>
                <c:pt idx="29">
                  <c:v>0.63000009999999995</c:v>
                </c:pt>
                <c:pt idx="30">
                  <c:v>0.59000019999999886</c:v>
                </c:pt>
                <c:pt idx="31">
                  <c:v>0.78000009999999997</c:v>
                </c:pt>
                <c:pt idx="32">
                  <c:v>0.68000020000000005</c:v>
                </c:pt>
                <c:pt idx="33">
                  <c:v>0.56999990000000111</c:v>
                </c:pt>
                <c:pt idx="34">
                  <c:v>0.65999980000000225</c:v>
                </c:pt>
                <c:pt idx="35">
                  <c:v>0.82000010000000001</c:v>
                </c:pt>
                <c:pt idx="36">
                  <c:v>0.9</c:v>
                </c:pt>
                <c:pt idx="37">
                  <c:v>0.78999990000000064</c:v>
                </c:pt>
                <c:pt idx="38">
                  <c:v>1.2</c:v>
                </c:pt>
                <c:pt idx="39">
                  <c:v>1.3800000000000001</c:v>
                </c:pt>
                <c:pt idx="40">
                  <c:v>1.1599999999999977</c:v>
                </c:pt>
                <c:pt idx="41">
                  <c:v>1.21</c:v>
                </c:pt>
                <c:pt idx="42">
                  <c:v>1.0900000000000001</c:v>
                </c:pt>
                <c:pt idx="43">
                  <c:v>0.98000029999999949</c:v>
                </c:pt>
                <c:pt idx="44">
                  <c:v>0.86000010000000005</c:v>
                </c:pt>
                <c:pt idx="45">
                  <c:v>0.86000010000000005</c:v>
                </c:pt>
                <c:pt idx="46">
                  <c:v>0.80000009999999999</c:v>
                </c:pt>
                <c:pt idx="47">
                  <c:v>0.96000010000000002</c:v>
                </c:pt>
                <c:pt idx="48">
                  <c:v>0.92000009999999999</c:v>
                </c:pt>
                <c:pt idx="49">
                  <c:v>0.77999980000000224</c:v>
                </c:pt>
                <c:pt idx="51">
                  <c:v>0.86999980000000188</c:v>
                </c:pt>
                <c:pt idx="52">
                  <c:v>0.72000019999999998</c:v>
                </c:pt>
                <c:pt idx="53">
                  <c:v>0.69000000000000061</c:v>
                </c:pt>
                <c:pt idx="54">
                  <c:v>0.63000009999999995</c:v>
                </c:pt>
                <c:pt idx="55">
                  <c:v>0.49000000000000032</c:v>
                </c:pt>
                <c:pt idx="56">
                  <c:v>0.5</c:v>
                </c:pt>
                <c:pt idx="57">
                  <c:v>0.51000020000000001</c:v>
                </c:pt>
                <c:pt idx="58">
                  <c:v>0.45000010000000001</c:v>
                </c:pt>
                <c:pt idx="59">
                  <c:v>0.41000010000000031</c:v>
                </c:pt>
                <c:pt idx="60">
                  <c:v>0.42999990000000032</c:v>
                </c:pt>
                <c:pt idx="61">
                  <c:v>0.36000020000000038</c:v>
                </c:pt>
                <c:pt idx="62">
                  <c:v>0.4300002000000005</c:v>
                </c:pt>
                <c:pt idx="63">
                  <c:v>0.45000020000000002</c:v>
                </c:pt>
                <c:pt idx="64">
                  <c:v>0.50000020000000001</c:v>
                </c:pt>
                <c:pt idx="65">
                  <c:v>0.49000000000000032</c:v>
                </c:pt>
                <c:pt idx="66">
                  <c:v>0.56999990000000111</c:v>
                </c:pt>
                <c:pt idx="67">
                  <c:v>0.61999990000000138</c:v>
                </c:pt>
                <c:pt idx="68">
                  <c:v>0.8100001999999995</c:v>
                </c:pt>
                <c:pt idx="69">
                  <c:v>0.84000000000000064</c:v>
                </c:pt>
                <c:pt idx="70">
                  <c:v>0.73000000000000065</c:v>
                </c:pt>
                <c:pt idx="71">
                  <c:v>1.07</c:v>
                </c:pt>
                <c:pt idx="72">
                  <c:v>1.1299999999999977</c:v>
                </c:pt>
                <c:pt idx="73">
                  <c:v>1.05</c:v>
                </c:pt>
                <c:pt idx="74">
                  <c:v>1</c:v>
                </c:pt>
                <c:pt idx="75">
                  <c:v>1.06</c:v>
                </c:pt>
                <c:pt idx="76">
                  <c:v>1.03</c:v>
                </c:pt>
                <c:pt idx="77">
                  <c:v>0.98</c:v>
                </c:pt>
                <c:pt idx="78">
                  <c:v>0.79000009999999998</c:v>
                </c:pt>
                <c:pt idx="79">
                  <c:v>0.67000030000000099</c:v>
                </c:pt>
                <c:pt idx="80">
                  <c:v>0.71000019999999997</c:v>
                </c:pt>
                <c:pt idx="81">
                  <c:v>0.64000000000000112</c:v>
                </c:pt>
                <c:pt idx="82">
                  <c:v>0.57999979999999995</c:v>
                </c:pt>
                <c:pt idx="83">
                  <c:v>0.47999990000000031</c:v>
                </c:pt>
                <c:pt idx="84">
                  <c:v>0.50999989999999995</c:v>
                </c:pt>
                <c:pt idx="85">
                  <c:v>0.45999990000000002</c:v>
                </c:pt>
                <c:pt idx="86">
                  <c:v>0.46999990000000008</c:v>
                </c:pt>
                <c:pt idx="87">
                  <c:v>0.60000019999999998</c:v>
                </c:pt>
                <c:pt idx="88">
                  <c:v>0.61000019999999999</c:v>
                </c:pt>
                <c:pt idx="89">
                  <c:v>0.59000019999999886</c:v>
                </c:pt>
                <c:pt idx="90">
                  <c:v>0.64999980000000224</c:v>
                </c:pt>
                <c:pt idx="91">
                  <c:v>0.61000010000000005</c:v>
                </c:pt>
                <c:pt idx="92">
                  <c:v>0.64000000000000112</c:v>
                </c:pt>
                <c:pt idx="93">
                  <c:v>0.50999989999999995</c:v>
                </c:pt>
                <c:pt idx="94">
                  <c:v>0.47999990000000031</c:v>
                </c:pt>
                <c:pt idx="95">
                  <c:v>0.4300002000000005</c:v>
                </c:pt>
                <c:pt idx="96">
                  <c:v>0.44999990000000001</c:v>
                </c:pt>
                <c:pt idx="97">
                  <c:v>0.46999990000000008</c:v>
                </c:pt>
                <c:pt idx="98">
                  <c:v>0.46000020000000008</c:v>
                </c:pt>
                <c:pt idx="99">
                  <c:v>0.52999980000000113</c:v>
                </c:pt>
                <c:pt idx="100">
                  <c:v>0.53999990000000064</c:v>
                </c:pt>
                <c:pt idx="101">
                  <c:v>0.60000010000000004</c:v>
                </c:pt>
                <c:pt idx="102">
                  <c:v>1.2</c:v>
                </c:pt>
                <c:pt idx="103">
                  <c:v>0.56999999999999995</c:v>
                </c:pt>
                <c:pt idx="104">
                  <c:v>0.62000020000000111</c:v>
                </c:pt>
                <c:pt idx="105">
                  <c:v>0.42999990000000032</c:v>
                </c:pt>
                <c:pt idx="106">
                  <c:v>0.46000010000000002</c:v>
                </c:pt>
                <c:pt idx="107">
                  <c:v>0.38000010000000056</c:v>
                </c:pt>
                <c:pt idx="108">
                  <c:v>0.39000020000000063</c:v>
                </c:pt>
                <c:pt idx="109">
                  <c:v>0.39000020000000063</c:v>
                </c:pt>
                <c:pt idx="110">
                  <c:v>0.44000010000000001</c:v>
                </c:pt>
                <c:pt idx="111">
                  <c:v>0.38000000000000056</c:v>
                </c:pt>
                <c:pt idx="112">
                  <c:v>0.31000020000000056</c:v>
                </c:pt>
                <c:pt idx="113">
                  <c:v>0.38999990000000057</c:v>
                </c:pt>
                <c:pt idx="114">
                  <c:v>0.38000020000000057</c:v>
                </c:pt>
                <c:pt idx="115">
                  <c:v>0.55999990000000099</c:v>
                </c:pt>
                <c:pt idx="116">
                  <c:v>0.60000019999999998</c:v>
                </c:pt>
                <c:pt idx="117">
                  <c:v>0.73000000000000065</c:v>
                </c:pt>
                <c:pt idx="118">
                  <c:v>0.8</c:v>
                </c:pt>
                <c:pt idx="119">
                  <c:v>0.61999990000000138</c:v>
                </c:pt>
                <c:pt idx="120">
                  <c:v>0.49000000000000032</c:v>
                </c:pt>
                <c:pt idx="121">
                  <c:v>0.38999990000000057</c:v>
                </c:pt>
                <c:pt idx="122">
                  <c:v>0.30999990000000038</c:v>
                </c:pt>
                <c:pt idx="123">
                  <c:v>0.45</c:v>
                </c:pt>
                <c:pt idx="124">
                  <c:v>0.42000000000000032</c:v>
                </c:pt>
                <c:pt idx="125">
                  <c:v>0.3100001000000005</c:v>
                </c:pt>
                <c:pt idx="126">
                  <c:v>0.29000010000000032</c:v>
                </c:pt>
                <c:pt idx="127">
                  <c:v>0.28000000000000008</c:v>
                </c:pt>
                <c:pt idx="128">
                  <c:v>0.22999990000000031</c:v>
                </c:pt>
                <c:pt idx="129">
                  <c:v>0.17999990000000043</c:v>
                </c:pt>
                <c:pt idx="131">
                  <c:v>0.17</c:v>
                </c:pt>
                <c:pt idx="132">
                  <c:v>0.2</c:v>
                </c:pt>
                <c:pt idx="133">
                  <c:v>0.13</c:v>
                </c:pt>
                <c:pt idx="134">
                  <c:v>0.13</c:v>
                </c:pt>
                <c:pt idx="135">
                  <c:v>0.14999990000000044</c:v>
                </c:pt>
                <c:pt idx="136">
                  <c:v>0.10000009999999998</c:v>
                </c:pt>
                <c:pt idx="137">
                  <c:v>8.0000100000000005E-2</c:v>
                </c:pt>
                <c:pt idx="138">
                  <c:v>0.10000009999999998</c:v>
                </c:pt>
                <c:pt idx="139">
                  <c:v>0.10000009999999998</c:v>
                </c:pt>
                <c:pt idx="141">
                  <c:v>0.52999990000000063</c:v>
                </c:pt>
                <c:pt idx="142">
                  <c:v>0.18000010000000025</c:v>
                </c:pt>
                <c:pt idx="143">
                  <c:v>0.22999990000000031</c:v>
                </c:pt>
                <c:pt idx="144">
                  <c:v>0.18999990000000053</c:v>
                </c:pt>
                <c:pt idx="145">
                  <c:v>0.13999990000000037</c:v>
                </c:pt>
                <c:pt idx="146">
                  <c:v>0.10999990000000009</c:v>
                </c:pt>
                <c:pt idx="147">
                  <c:v>0.11</c:v>
                </c:pt>
                <c:pt idx="148">
                  <c:v>0.15000000000000024</c:v>
                </c:pt>
                <c:pt idx="149">
                  <c:v>0.13000010000000001</c:v>
                </c:pt>
                <c:pt idx="150">
                  <c:v>0.14000000000000001</c:v>
                </c:pt>
                <c:pt idx="151">
                  <c:v>0.2</c:v>
                </c:pt>
                <c:pt idx="152">
                  <c:v>0.16</c:v>
                </c:pt>
                <c:pt idx="153">
                  <c:v>0.15000000000000024</c:v>
                </c:pt>
                <c:pt idx="154">
                  <c:v>0.17</c:v>
                </c:pt>
                <c:pt idx="155">
                  <c:v>0.1</c:v>
                </c:pt>
                <c:pt idx="156">
                  <c:v>8.0000000000000043E-2</c:v>
                </c:pt>
                <c:pt idx="157">
                  <c:v>9.0000000000000024E-2</c:v>
                </c:pt>
                <c:pt idx="158">
                  <c:v>6.0000000000000032E-2</c:v>
                </c:pt>
                <c:pt idx="159">
                  <c:v>4.0000100000000004E-2</c:v>
                </c:pt>
                <c:pt idx="160">
                  <c:v>6.0000000000000032E-2</c:v>
                </c:pt>
                <c:pt idx="161">
                  <c:v>0.1</c:v>
                </c:pt>
                <c:pt idx="162">
                  <c:v>0.1</c:v>
                </c:pt>
                <c:pt idx="163">
                  <c:v>9.0000000000000024E-2</c:v>
                </c:pt>
                <c:pt idx="164">
                  <c:v>8.0000000000000043E-2</c:v>
                </c:pt>
                <c:pt idx="165">
                  <c:v>9.0000000000000024E-2</c:v>
                </c:pt>
                <c:pt idx="166">
                  <c:v>0.13</c:v>
                </c:pt>
                <c:pt idx="167">
                  <c:v>0.12000010000000012</c:v>
                </c:pt>
                <c:pt idx="168">
                  <c:v>0.18000000000000024</c:v>
                </c:pt>
                <c:pt idx="169">
                  <c:v>0.18000000000000024</c:v>
                </c:pt>
                <c:pt idx="170">
                  <c:v>0.19000010000000001</c:v>
                </c:pt>
                <c:pt idx="171">
                  <c:v>0.17999990000000043</c:v>
                </c:pt>
                <c:pt idx="172">
                  <c:v>0.14999990000000044</c:v>
                </c:pt>
                <c:pt idx="173">
                  <c:v>0.1</c:v>
                </c:pt>
                <c:pt idx="174">
                  <c:v>9.0000000000000024E-2</c:v>
                </c:pt>
                <c:pt idx="175">
                  <c:v>0.1</c:v>
                </c:pt>
                <c:pt idx="176">
                  <c:v>0.11</c:v>
                </c:pt>
                <c:pt idx="177">
                  <c:v>0.1</c:v>
                </c:pt>
                <c:pt idx="178">
                  <c:v>9.0000000000000024E-2</c:v>
                </c:pt>
                <c:pt idx="179">
                  <c:v>9.0000000000000024E-2</c:v>
                </c:pt>
                <c:pt idx="180">
                  <c:v>0.12000000000000002</c:v>
                </c:pt>
                <c:pt idx="181">
                  <c:v>0.13</c:v>
                </c:pt>
                <c:pt idx="182">
                  <c:v>0.10999990000000009</c:v>
                </c:pt>
                <c:pt idx="183">
                  <c:v>0.10999990000000009</c:v>
                </c:pt>
                <c:pt idx="184">
                  <c:v>9.9999900000000044E-2</c:v>
                </c:pt>
                <c:pt idx="185">
                  <c:v>9.0000000000000024E-2</c:v>
                </c:pt>
                <c:pt idx="186">
                  <c:v>8.0000100000000005E-2</c:v>
                </c:pt>
                <c:pt idx="187">
                  <c:v>0.13000010000000001</c:v>
                </c:pt>
                <c:pt idx="188">
                  <c:v>0.05</c:v>
                </c:pt>
                <c:pt idx="189">
                  <c:v>0.12000000000000002</c:v>
                </c:pt>
                <c:pt idx="190">
                  <c:v>0.13</c:v>
                </c:pt>
                <c:pt idx="191">
                  <c:v>0.14000000000000001</c:v>
                </c:pt>
                <c:pt idx="192">
                  <c:v>9.0000000000000024E-2</c:v>
                </c:pt>
                <c:pt idx="193">
                  <c:v>0.11</c:v>
                </c:pt>
                <c:pt idx="194">
                  <c:v>0.11</c:v>
                </c:pt>
                <c:pt idx="195">
                  <c:v>0.14000009999999999</c:v>
                </c:pt>
                <c:pt idx="196">
                  <c:v>0.18000000000000024</c:v>
                </c:pt>
                <c:pt idx="197">
                  <c:v>0.14000000000000001</c:v>
                </c:pt>
                <c:pt idx="198">
                  <c:v>0.12000000000000002</c:v>
                </c:pt>
                <c:pt idx="199">
                  <c:v>0.15000000000000024</c:v>
                </c:pt>
                <c:pt idx="200">
                  <c:v>0.33000000000000063</c:v>
                </c:pt>
                <c:pt idx="201">
                  <c:v>0.14999990000000044</c:v>
                </c:pt>
                <c:pt idx="202">
                  <c:v>0.14000000000000001</c:v>
                </c:pt>
                <c:pt idx="203">
                  <c:v>0.15000000000000024</c:v>
                </c:pt>
                <c:pt idx="204">
                  <c:v>0.17</c:v>
                </c:pt>
                <c:pt idx="205">
                  <c:v>0.15999990000000053</c:v>
                </c:pt>
                <c:pt idx="206">
                  <c:v>0.15999990000000053</c:v>
                </c:pt>
                <c:pt idx="207">
                  <c:v>0.17</c:v>
                </c:pt>
                <c:pt idx="209">
                  <c:v>0.13</c:v>
                </c:pt>
                <c:pt idx="210">
                  <c:v>0.12000000000000002</c:v>
                </c:pt>
                <c:pt idx="211">
                  <c:v>0.13</c:v>
                </c:pt>
                <c:pt idx="212">
                  <c:v>0.1</c:v>
                </c:pt>
                <c:pt idx="213">
                  <c:v>9.0000000000000024E-2</c:v>
                </c:pt>
                <c:pt idx="214">
                  <c:v>0.1</c:v>
                </c:pt>
                <c:pt idx="215">
                  <c:v>0.1</c:v>
                </c:pt>
                <c:pt idx="216">
                  <c:v>6.9999900000000032E-2</c:v>
                </c:pt>
                <c:pt idx="217">
                  <c:v>9.0000000000000024E-2</c:v>
                </c:pt>
                <c:pt idx="218">
                  <c:v>7.0000000000000021E-2</c:v>
                </c:pt>
                <c:pt idx="219">
                  <c:v>8.0000000000000043E-2</c:v>
                </c:pt>
                <c:pt idx="220">
                  <c:v>7.0000000000000021E-2</c:v>
                </c:pt>
                <c:pt idx="221">
                  <c:v>0.12000000000000002</c:v>
                </c:pt>
                <c:pt idx="222">
                  <c:v>0.11</c:v>
                </c:pt>
                <c:pt idx="223">
                  <c:v>0.1</c:v>
                </c:pt>
                <c:pt idx="224">
                  <c:v>0.1</c:v>
                </c:pt>
                <c:pt idx="225">
                  <c:v>0.14000000000000001</c:v>
                </c:pt>
                <c:pt idx="226">
                  <c:v>0.11</c:v>
                </c:pt>
                <c:pt idx="227">
                  <c:v>0.14999990000000044</c:v>
                </c:pt>
                <c:pt idx="228">
                  <c:v>0.15000000000000024</c:v>
                </c:pt>
                <c:pt idx="229">
                  <c:v>0.11</c:v>
                </c:pt>
                <c:pt idx="230">
                  <c:v>0.13</c:v>
                </c:pt>
                <c:pt idx="231">
                  <c:v>0.1</c:v>
                </c:pt>
                <c:pt idx="232">
                  <c:v>0.1</c:v>
                </c:pt>
                <c:pt idx="233" formatCode="0.00E+00">
                  <c:v>2.3800000000000091E-8</c:v>
                </c:pt>
                <c:pt idx="234">
                  <c:v>0.2</c:v>
                </c:pt>
                <c:pt idx="235">
                  <c:v>0.16</c:v>
                </c:pt>
                <c:pt idx="236">
                  <c:v>0.17</c:v>
                </c:pt>
                <c:pt idx="237">
                  <c:v>0.13</c:v>
                </c:pt>
                <c:pt idx="238">
                  <c:v>9.0000000000000024E-2</c:v>
                </c:pt>
                <c:pt idx="239">
                  <c:v>0.13</c:v>
                </c:pt>
                <c:pt idx="240">
                  <c:v>0.12000000000000002</c:v>
                </c:pt>
                <c:pt idx="241">
                  <c:v>0.13</c:v>
                </c:pt>
                <c:pt idx="242">
                  <c:v>9.0000000000000024E-2</c:v>
                </c:pt>
                <c:pt idx="243">
                  <c:v>0.14000000000000001</c:v>
                </c:pt>
                <c:pt idx="244">
                  <c:v>0.14000000000000001</c:v>
                </c:pt>
                <c:pt idx="245">
                  <c:v>0.15000000000000024</c:v>
                </c:pt>
                <c:pt idx="246">
                  <c:v>0.15000000000000024</c:v>
                </c:pt>
                <c:pt idx="247">
                  <c:v>0.15000000000000024</c:v>
                </c:pt>
                <c:pt idx="248">
                  <c:v>0.19</c:v>
                </c:pt>
                <c:pt idx="249">
                  <c:v>0.18000000000000024</c:v>
                </c:pt>
                <c:pt idx="250">
                  <c:v>0.17</c:v>
                </c:pt>
                <c:pt idx="251">
                  <c:v>0.16</c:v>
                </c:pt>
                <c:pt idx="252">
                  <c:v>0.16</c:v>
                </c:pt>
                <c:pt idx="253">
                  <c:v>0.19</c:v>
                </c:pt>
                <c:pt idx="254">
                  <c:v>0.16</c:v>
                </c:pt>
                <c:pt idx="255">
                  <c:v>0.17</c:v>
                </c:pt>
                <c:pt idx="256">
                  <c:v>0.19</c:v>
                </c:pt>
                <c:pt idx="257">
                  <c:v>0.18000000000000024</c:v>
                </c:pt>
                <c:pt idx="258">
                  <c:v>0.2</c:v>
                </c:pt>
                <c:pt idx="259">
                  <c:v>0.21000000000000021</c:v>
                </c:pt>
                <c:pt idx="260">
                  <c:v>0.14000000000000001</c:v>
                </c:pt>
                <c:pt idx="261">
                  <c:v>0.17</c:v>
                </c:pt>
                <c:pt idx="262">
                  <c:v>0.19</c:v>
                </c:pt>
                <c:pt idx="263">
                  <c:v>0.17</c:v>
                </c:pt>
                <c:pt idx="264">
                  <c:v>0.12000000000000002</c:v>
                </c:pt>
                <c:pt idx="265">
                  <c:v>0.12000000000000002</c:v>
                </c:pt>
                <c:pt idx="266">
                  <c:v>0.14000000000000001</c:v>
                </c:pt>
                <c:pt idx="267">
                  <c:v>0.11</c:v>
                </c:pt>
                <c:pt idx="268">
                  <c:v>0.1</c:v>
                </c:pt>
                <c:pt idx="269">
                  <c:v>0.1</c:v>
                </c:pt>
                <c:pt idx="270">
                  <c:v>0.1</c:v>
                </c:pt>
                <c:pt idx="271">
                  <c:v>0.12000000000000002</c:v>
                </c:pt>
                <c:pt idx="272">
                  <c:v>0.12000000000000002</c:v>
                </c:pt>
                <c:pt idx="273">
                  <c:v>0.12000000000000002</c:v>
                </c:pt>
                <c:pt idx="274">
                  <c:v>0.13</c:v>
                </c:pt>
                <c:pt idx="275">
                  <c:v>0.12000000000000002</c:v>
                </c:pt>
                <c:pt idx="276">
                  <c:v>0.1</c:v>
                </c:pt>
                <c:pt idx="277">
                  <c:v>0.12000000000000002</c:v>
                </c:pt>
                <c:pt idx="278">
                  <c:v>0.13</c:v>
                </c:pt>
                <c:pt idx="279">
                  <c:v>0.15000000000000024</c:v>
                </c:pt>
                <c:pt idx="280">
                  <c:v>0.18000000000000024</c:v>
                </c:pt>
                <c:pt idx="281">
                  <c:v>0.17000009999999999</c:v>
                </c:pt>
                <c:pt idx="282">
                  <c:v>0.12000000000000002</c:v>
                </c:pt>
                <c:pt idx="283">
                  <c:v>0.1</c:v>
                </c:pt>
                <c:pt idx="284">
                  <c:v>0.19</c:v>
                </c:pt>
                <c:pt idx="285">
                  <c:v>0.22</c:v>
                </c:pt>
                <c:pt idx="286">
                  <c:v>0.24000009999999999</c:v>
                </c:pt>
                <c:pt idx="287">
                  <c:v>0.24000000000000021</c:v>
                </c:pt>
                <c:pt idx="288">
                  <c:v>0.20999990000000043</c:v>
                </c:pt>
                <c:pt idx="289">
                  <c:v>0.22</c:v>
                </c:pt>
                <c:pt idx="290">
                  <c:v>0.19000010000000001</c:v>
                </c:pt>
                <c:pt idx="291">
                  <c:v>0.2</c:v>
                </c:pt>
                <c:pt idx="292">
                  <c:v>0.23</c:v>
                </c:pt>
                <c:pt idx="293">
                  <c:v>0.2</c:v>
                </c:pt>
                <c:pt idx="294">
                  <c:v>0.18000000000000024</c:v>
                </c:pt>
                <c:pt idx="295">
                  <c:v>0.18000010000000025</c:v>
                </c:pt>
                <c:pt idx="296">
                  <c:v>0.18000000000000024</c:v>
                </c:pt>
                <c:pt idx="297">
                  <c:v>0.19</c:v>
                </c:pt>
                <c:pt idx="298">
                  <c:v>0.2</c:v>
                </c:pt>
                <c:pt idx="299">
                  <c:v>0.25999990000000001</c:v>
                </c:pt>
                <c:pt idx="300">
                  <c:v>0.29000010000000032</c:v>
                </c:pt>
                <c:pt idx="301">
                  <c:v>0.30000000000000032</c:v>
                </c:pt>
                <c:pt idx="302">
                  <c:v>0.24000000000000021</c:v>
                </c:pt>
                <c:pt idx="303">
                  <c:v>0.17</c:v>
                </c:pt>
                <c:pt idx="304">
                  <c:v>0.2</c:v>
                </c:pt>
                <c:pt idx="305">
                  <c:v>0.18000000000000024</c:v>
                </c:pt>
                <c:pt idx="306">
                  <c:v>0.17000009999999999</c:v>
                </c:pt>
                <c:pt idx="307">
                  <c:v>0.16999990000000031</c:v>
                </c:pt>
                <c:pt idx="308">
                  <c:v>0.15999990000000053</c:v>
                </c:pt>
                <c:pt idx="309">
                  <c:v>0.17999990000000043</c:v>
                </c:pt>
                <c:pt idx="310">
                  <c:v>0.26999990000000001</c:v>
                </c:pt>
                <c:pt idx="311">
                  <c:v>0.29999990000000032</c:v>
                </c:pt>
                <c:pt idx="312">
                  <c:v>0.28999990000000031</c:v>
                </c:pt>
                <c:pt idx="313">
                  <c:v>0.23</c:v>
                </c:pt>
                <c:pt idx="314">
                  <c:v>0.26000010000000001</c:v>
                </c:pt>
                <c:pt idx="315">
                  <c:v>0.29000010000000032</c:v>
                </c:pt>
                <c:pt idx="316">
                  <c:v>0.27000010000000002</c:v>
                </c:pt>
                <c:pt idx="317">
                  <c:v>0.21000000000000021</c:v>
                </c:pt>
                <c:pt idx="318">
                  <c:v>0.24000000000000021</c:v>
                </c:pt>
                <c:pt idx="319">
                  <c:v>0.22</c:v>
                </c:pt>
                <c:pt idx="320">
                  <c:v>0.17999990000000043</c:v>
                </c:pt>
                <c:pt idx="321">
                  <c:v>0.18999990000000053</c:v>
                </c:pt>
                <c:pt idx="322">
                  <c:v>0.2</c:v>
                </c:pt>
                <c:pt idx="323">
                  <c:v>0.23</c:v>
                </c:pt>
                <c:pt idx="324">
                  <c:v>0.15000010000000025</c:v>
                </c:pt>
                <c:pt idx="325">
                  <c:v>0.27</c:v>
                </c:pt>
                <c:pt idx="326">
                  <c:v>0.33000000000000063</c:v>
                </c:pt>
                <c:pt idx="327">
                  <c:v>0.35000000000000031</c:v>
                </c:pt>
                <c:pt idx="328">
                  <c:v>0.27000010000000002</c:v>
                </c:pt>
                <c:pt idx="329">
                  <c:v>0.30000010000000032</c:v>
                </c:pt>
                <c:pt idx="330">
                  <c:v>0.34000010000000008</c:v>
                </c:pt>
                <c:pt idx="331">
                  <c:v>0.39000000000000057</c:v>
                </c:pt>
                <c:pt idx="332">
                  <c:v>0.41000010000000031</c:v>
                </c:pt>
                <c:pt idx="333">
                  <c:v>0.33999990000000063</c:v>
                </c:pt>
                <c:pt idx="334">
                  <c:v>0.36999990000000038</c:v>
                </c:pt>
                <c:pt idx="335">
                  <c:v>0.34</c:v>
                </c:pt>
                <c:pt idx="336">
                  <c:v>0.40999990000000008</c:v>
                </c:pt>
                <c:pt idx="337">
                  <c:v>0.44</c:v>
                </c:pt>
                <c:pt idx="338">
                  <c:v>0.38000010000000056</c:v>
                </c:pt>
                <c:pt idx="339">
                  <c:v>0.39000010000000063</c:v>
                </c:pt>
                <c:pt idx="340">
                  <c:v>0.38999990000000057</c:v>
                </c:pt>
                <c:pt idx="341">
                  <c:v>0.35000000000000031</c:v>
                </c:pt>
                <c:pt idx="342">
                  <c:v>0.29999990000000032</c:v>
                </c:pt>
                <c:pt idx="343">
                  <c:v>0.27999990000000002</c:v>
                </c:pt>
                <c:pt idx="344">
                  <c:v>0.30999990000000038</c:v>
                </c:pt>
                <c:pt idx="345">
                  <c:v>0.36000000000000032</c:v>
                </c:pt>
                <c:pt idx="346">
                  <c:v>0.27999990000000002</c:v>
                </c:pt>
                <c:pt idx="347">
                  <c:v>0.46000010000000002</c:v>
                </c:pt>
                <c:pt idx="348">
                  <c:v>0.5600001</c:v>
                </c:pt>
                <c:pt idx="349">
                  <c:v>0.56999990000000111</c:v>
                </c:pt>
                <c:pt idx="350">
                  <c:v>0.54</c:v>
                </c:pt>
                <c:pt idx="351">
                  <c:v>0.41999990000000031</c:v>
                </c:pt>
                <c:pt idx="352">
                  <c:v>0.35000000000000031</c:v>
                </c:pt>
                <c:pt idx="353">
                  <c:v>0.39000000000000057</c:v>
                </c:pt>
                <c:pt idx="354">
                  <c:v>0.43000010000000038</c:v>
                </c:pt>
                <c:pt idx="355">
                  <c:v>0.40999990000000008</c:v>
                </c:pt>
                <c:pt idx="356">
                  <c:v>0.4399999000000005</c:v>
                </c:pt>
                <c:pt idx="357">
                  <c:v>0.52000009999999997</c:v>
                </c:pt>
                <c:pt idx="358">
                  <c:v>0.55000009999999999</c:v>
                </c:pt>
                <c:pt idx="359">
                  <c:v>0.4999999000000005</c:v>
                </c:pt>
                <c:pt idx="360">
                  <c:v>0.66000010000000064</c:v>
                </c:pt>
                <c:pt idx="361">
                  <c:v>0.57999990000000112</c:v>
                </c:pt>
                <c:pt idx="362">
                  <c:v>0.63000009999999995</c:v>
                </c:pt>
                <c:pt idx="363">
                  <c:v>0.4399998000000005</c:v>
                </c:pt>
                <c:pt idx="364">
                  <c:v>0.36999990000000038</c:v>
                </c:pt>
                <c:pt idx="365">
                  <c:v>0.35000000000000031</c:v>
                </c:pt>
                <c:pt idx="366">
                  <c:v>0.29999980000000032</c:v>
                </c:pt>
                <c:pt idx="367">
                  <c:v>0.3100001000000005</c:v>
                </c:pt>
                <c:pt idx="368">
                  <c:v>0.30999990000000038</c:v>
                </c:pt>
                <c:pt idx="369">
                  <c:v>0.30999990000000038</c:v>
                </c:pt>
                <c:pt idx="370">
                  <c:v>0.3100000000000005</c:v>
                </c:pt>
                <c:pt idx="371">
                  <c:v>0.33000020000000063</c:v>
                </c:pt>
                <c:pt idx="372">
                  <c:v>0.38000020000000057</c:v>
                </c:pt>
                <c:pt idx="373">
                  <c:v>0.42000000000000032</c:v>
                </c:pt>
                <c:pt idx="374">
                  <c:v>0.3799998000000005</c:v>
                </c:pt>
                <c:pt idx="375">
                  <c:v>0.45999980000000001</c:v>
                </c:pt>
                <c:pt idx="376">
                  <c:v>0.45999980000000001</c:v>
                </c:pt>
                <c:pt idx="377">
                  <c:v>0.48000010000000032</c:v>
                </c:pt>
                <c:pt idx="378">
                  <c:v>0.45999990000000002</c:v>
                </c:pt>
                <c:pt idx="379">
                  <c:v>0.44999990000000001</c:v>
                </c:pt>
                <c:pt idx="380">
                  <c:v>0.44000020000000001</c:v>
                </c:pt>
                <c:pt idx="381">
                  <c:v>0.39999980000000063</c:v>
                </c:pt>
                <c:pt idx="382">
                  <c:v>0.45999990000000002</c:v>
                </c:pt>
                <c:pt idx="383">
                  <c:v>0.51000020000000001</c:v>
                </c:pt>
                <c:pt idx="384">
                  <c:v>0.4900002000000005</c:v>
                </c:pt>
                <c:pt idx="385">
                  <c:v>0.54000020000000004</c:v>
                </c:pt>
                <c:pt idx="386">
                  <c:v>0.58000000000000007</c:v>
                </c:pt>
                <c:pt idx="387">
                  <c:v>0.64000000000000112</c:v>
                </c:pt>
                <c:pt idx="388">
                  <c:v>0.59999990000000003</c:v>
                </c:pt>
                <c:pt idx="389">
                  <c:v>0.59999990000000003</c:v>
                </c:pt>
                <c:pt idx="390">
                  <c:v>0.57000019999999996</c:v>
                </c:pt>
                <c:pt idx="391">
                  <c:v>0.53</c:v>
                </c:pt>
                <c:pt idx="392">
                  <c:v>0.51</c:v>
                </c:pt>
                <c:pt idx="393">
                  <c:v>0.48000020000000032</c:v>
                </c:pt>
                <c:pt idx="394">
                  <c:v>0.44999990000000001</c:v>
                </c:pt>
                <c:pt idx="395">
                  <c:v>0.46999990000000008</c:v>
                </c:pt>
                <c:pt idx="396">
                  <c:v>0.44</c:v>
                </c:pt>
                <c:pt idx="397">
                  <c:v>0.46999990000000008</c:v>
                </c:pt>
                <c:pt idx="398">
                  <c:v>0.54999980000000126</c:v>
                </c:pt>
                <c:pt idx="399">
                  <c:v>0.57000010000000001</c:v>
                </c:pt>
                <c:pt idx="400">
                  <c:v>0.57000010000000001</c:v>
                </c:pt>
                <c:pt idx="401">
                  <c:v>0.59999979999999997</c:v>
                </c:pt>
                <c:pt idx="402">
                  <c:v>0.55999980000000138</c:v>
                </c:pt>
                <c:pt idx="403">
                  <c:v>0.47000010000000031</c:v>
                </c:pt>
                <c:pt idx="404">
                  <c:v>0.4</c:v>
                </c:pt>
                <c:pt idx="405">
                  <c:v>0.38000020000000057</c:v>
                </c:pt>
                <c:pt idx="406">
                  <c:v>0.42999990000000032</c:v>
                </c:pt>
                <c:pt idx="407">
                  <c:v>0.40000020000000008</c:v>
                </c:pt>
                <c:pt idx="408">
                  <c:v>0.41000000000000031</c:v>
                </c:pt>
                <c:pt idx="409">
                  <c:v>0.41999990000000031</c:v>
                </c:pt>
                <c:pt idx="410">
                  <c:v>0.45000020000000002</c:v>
                </c:pt>
                <c:pt idx="411">
                  <c:v>0.48999990000000032</c:v>
                </c:pt>
                <c:pt idx="412">
                  <c:v>0.51999980000000112</c:v>
                </c:pt>
                <c:pt idx="413">
                  <c:v>0.51999990000000063</c:v>
                </c:pt>
                <c:pt idx="414">
                  <c:v>0.51000009999999996</c:v>
                </c:pt>
                <c:pt idx="415">
                  <c:v>0.42999990000000032</c:v>
                </c:pt>
                <c:pt idx="416">
                  <c:v>0.39000000000000057</c:v>
                </c:pt>
                <c:pt idx="417">
                  <c:v>0.35000020000000032</c:v>
                </c:pt>
                <c:pt idx="418">
                  <c:v>0.36000000000000032</c:v>
                </c:pt>
                <c:pt idx="419">
                  <c:v>0.3700002000000005</c:v>
                </c:pt>
                <c:pt idx="420">
                  <c:v>0.34</c:v>
                </c:pt>
                <c:pt idx="421">
                  <c:v>0.34</c:v>
                </c:pt>
                <c:pt idx="422">
                  <c:v>0.3100000000000005</c:v>
                </c:pt>
                <c:pt idx="423">
                  <c:v>0.32999980000000056</c:v>
                </c:pt>
                <c:pt idx="424">
                  <c:v>0.3700002000000005</c:v>
                </c:pt>
                <c:pt idx="425">
                  <c:v>0.41999990000000031</c:v>
                </c:pt>
                <c:pt idx="426">
                  <c:v>0.42000020000000032</c:v>
                </c:pt>
                <c:pt idx="427">
                  <c:v>0.41999990000000031</c:v>
                </c:pt>
                <c:pt idx="428">
                  <c:v>0.41999990000000031</c:v>
                </c:pt>
                <c:pt idx="429">
                  <c:v>0.41999990000000031</c:v>
                </c:pt>
                <c:pt idx="430">
                  <c:v>0.45999990000000002</c:v>
                </c:pt>
                <c:pt idx="431">
                  <c:v>0.52000009999999997</c:v>
                </c:pt>
                <c:pt idx="432">
                  <c:v>0.58999979999999996</c:v>
                </c:pt>
                <c:pt idx="433">
                  <c:v>0.61000030000000005</c:v>
                </c:pt>
                <c:pt idx="434">
                  <c:v>0.73000010000000004</c:v>
                </c:pt>
                <c:pt idx="435">
                  <c:v>0.58000000000000007</c:v>
                </c:pt>
                <c:pt idx="436">
                  <c:v>0.64000000000000112</c:v>
                </c:pt>
                <c:pt idx="437">
                  <c:v>0.689999900000001</c:v>
                </c:pt>
                <c:pt idx="438">
                  <c:v>0.73000010000000004</c:v>
                </c:pt>
                <c:pt idx="439">
                  <c:v>0.82999979999999995</c:v>
                </c:pt>
                <c:pt idx="440">
                  <c:v>0.74999990000000138</c:v>
                </c:pt>
                <c:pt idx="441">
                  <c:v>0.67000000000000126</c:v>
                </c:pt>
                <c:pt idx="442">
                  <c:v>0.70000010000000001</c:v>
                </c:pt>
                <c:pt idx="444">
                  <c:v>0.53</c:v>
                </c:pt>
                <c:pt idx="445">
                  <c:v>0.53999980000000125</c:v>
                </c:pt>
                <c:pt idx="446">
                  <c:v>0.49000010000000038</c:v>
                </c:pt>
                <c:pt idx="447">
                  <c:v>0.60000000000000064</c:v>
                </c:pt>
                <c:pt idx="448">
                  <c:v>0.60000010000000004</c:v>
                </c:pt>
                <c:pt idx="449">
                  <c:v>1.04</c:v>
                </c:pt>
                <c:pt idx="450">
                  <c:v>1.950000000000002</c:v>
                </c:pt>
                <c:pt idx="451">
                  <c:v>1.77</c:v>
                </c:pt>
                <c:pt idx="452">
                  <c:v>1.61</c:v>
                </c:pt>
                <c:pt idx="453">
                  <c:v>1.87</c:v>
                </c:pt>
                <c:pt idx="454">
                  <c:v>1.3900000000000001</c:v>
                </c:pt>
                <c:pt idx="455">
                  <c:v>1.59</c:v>
                </c:pt>
                <c:pt idx="456">
                  <c:v>1.44</c:v>
                </c:pt>
                <c:pt idx="457">
                  <c:v>1.3</c:v>
                </c:pt>
                <c:pt idx="458">
                  <c:v>1.34</c:v>
                </c:pt>
                <c:pt idx="459">
                  <c:v>1.31</c:v>
                </c:pt>
                <c:pt idx="460">
                  <c:v>1.01</c:v>
                </c:pt>
                <c:pt idx="461">
                  <c:v>1.51</c:v>
                </c:pt>
                <c:pt idx="462">
                  <c:v>1.57</c:v>
                </c:pt>
                <c:pt idx="463">
                  <c:v>2.08</c:v>
                </c:pt>
                <c:pt idx="464">
                  <c:v>2.27</c:v>
                </c:pt>
                <c:pt idx="465">
                  <c:v>2.25</c:v>
                </c:pt>
                <c:pt idx="466">
                  <c:v>2.3899999999999997</c:v>
                </c:pt>
                <c:pt idx="467">
                  <c:v>2.3499999999999988</c:v>
                </c:pt>
                <c:pt idx="468">
                  <c:v>1.86</c:v>
                </c:pt>
                <c:pt idx="469">
                  <c:v>1.55</c:v>
                </c:pt>
                <c:pt idx="470">
                  <c:v>1.26</c:v>
                </c:pt>
                <c:pt idx="471">
                  <c:v>0.86000010000000005</c:v>
                </c:pt>
                <c:pt idx="472">
                  <c:v>1.1399999999999977</c:v>
                </c:pt>
                <c:pt idx="473">
                  <c:v>1.1399999999999977</c:v>
                </c:pt>
                <c:pt idx="474">
                  <c:v>1.1000000000000001</c:v>
                </c:pt>
                <c:pt idx="475">
                  <c:v>0.85000000000000064</c:v>
                </c:pt>
                <c:pt idx="476">
                  <c:v>0.9</c:v>
                </c:pt>
                <c:pt idx="477">
                  <c:v>1.1800000000000019</c:v>
                </c:pt>
                <c:pt idx="478">
                  <c:v>1.55</c:v>
                </c:pt>
                <c:pt idx="479">
                  <c:v>1.45</c:v>
                </c:pt>
                <c:pt idx="480">
                  <c:v>2.1</c:v>
                </c:pt>
                <c:pt idx="481">
                  <c:v>1.53</c:v>
                </c:pt>
                <c:pt idx="482">
                  <c:v>1.56</c:v>
                </c:pt>
                <c:pt idx="483">
                  <c:v>1.71</c:v>
                </c:pt>
                <c:pt idx="484">
                  <c:v>1.84</c:v>
                </c:pt>
                <c:pt idx="485">
                  <c:v>1.86</c:v>
                </c:pt>
                <c:pt idx="486">
                  <c:v>1.74</c:v>
                </c:pt>
                <c:pt idx="487">
                  <c:v>1.21</c:v>
                </c:pt>
                <c:pt idx="488">
                  <c:v>1.06</c:v>
                </c:pt>
                <c:pt idx="489">
                  <c:v>0.92</c:v>
                </c:pt>
                <c:pt idx="490">
                  <c:v>0.94000000000000061</c:v>
                </c:pt>
                <c:pt idx="491">
                  <c:v>1.04</c:v>
                </c:pt>
                <c:pt idx="492">
                  <c:v>0.98</c:v>
                </c:pt>
                <c:pt idx="493">
                  <c:v>1.1100000000000001</c:v>
                </c:pt>
                <c:pt idx="494">
                  <c:v>1.22</c:v>
                </c:pt>
                <c:pt idx="495">
                  <c:v>1.21</c:v>
                </c:pt>
                <c:pt idx="496">
                  <c:v>1.21</c:v>
                </c:pt>
                <c:pt idx="497">
                  <c:v>1.6500000000000001</c:v>
                </c:pt>
                <c:pt idx="498">
                  <c:v>1.44</c:v>
                </c:pt>
                <c:pt idx="499">
                  <c:v>1.33</c:v>
                </c:pt>
                <c:pt idx="500">
                  <c:v>1.3900000000000001</c:v>
                </c:pt>
                <c:pt idx="501">
                  <c:v>1.1800000000000019</c:v>
                </c:pt>
                <c:pt idx="502">
                  <c:v>1.32</c:v>
                </c:pt>
                <c:pt idx="503">
                  <c:v>1.36</c:v>
                </c:pt>
                <c:pt idx="504">
                  <c:v>1.31</c:v>
                </c:pt>
                <c:pt idx="505">
                  <c:v>1.3800000000000001</c:v>
                </c:pt>
                <c:pt idx="506">
                  <c:v>3.72</c:v>
                </c:pt>
                <c:pt idx="507">
                  <c:v>4.5</c:v>
                </c:pt>
                <c:pt idx="508">
                  <c:v>5.1599999999999975</c:v>
                </c:pt>
                <c:pt idx="509">
                  <c:v>5.33</c:v>
                </c:pt>
                <c:pt idx="510">
                  <c:v>5.53</c:v>
                </c:pt>
                <c:pt idx="511">
                  <c:v>3.4699999999999998</c:v>
                </c:pt>
                <c:pt idx="512">
                  <c:v>3.8899999999999997</c:v>
                </c:pt>
                <c:pt idx="513">
                  <c:v>2.86</c:v>
                </c:pt>
                <c:pt idx="514">
                  <c:v>2.57</c:v>
                </c:pt>
                <c:pt idx="515">
                  <c:v>2.9299999999999997</c:v>
                </c:pt>
                <c:pt idx="516">
                  <c:v>2.9499999999999997</c:v>
                </c:pt>
                <c:pt idx="517">
                  <c:v>2.98</c:v>
                </c:pt>
                <c:pt idx="518">
                  <c:v>3</c:v>
                </c:pt>
                <c:pt idx="519">
                  <c:v>1.950000000000002</c:v>
                </c:pt>
                <c:pt idx="520">
                  <c:v>2</c:v>
                </c:pt>
                <c:pt idx="521">
                  <c:v>1.6400000000000001</c:v>
                </c:pt>
                <c:pt idx="522">
                  <c:v>1.74</c:v>
                </c:pt>
                <c:pt idx="523">
                  <c:v>1.6300000000000001</c:v>
                </c:pt>
                <c:pt idx="524">
                  <c:v>1.6400000000000001</c:v>
                </c:pt>
                <c:pt idx="525">
                  <c:v>1.31</c:v>
                </c:pt>
                <c:pt idx="526">
                  <c:v>1.35</c:v>
                </c:pt>
                <c:pt idx="527">
                  <c:v>1.35</c:v>
                </c:pt>
                <c:pt idx="528">
                  <c:v>1.34</c:v>
                </c:pt>
                <c:pt idx="529">
                  <c:v>1.35</c:v>
                </c:pt>
                <c:pt idx="530">
                  <c:v>1.3900000000000001</c:v>
                </c:pt>
                <c:pt idx="531">
                  <c:v>1.44</c:v>
                </c:pt>
                <c:pt idx="532">
                  <c:v>1.44</c:v>
                </c:pt>
                <c:pt idx="533">
                  <c:v>1.41</c:v>
                </c:pt>
                <c:pt idx="534">
                  <c:v>1.33</c:v>
                </c:pt>
                <c:pt idx="535">
                  <c:v>1.37</c:v>
                </c:pt>
                <c:pt idx="536">
                  <c:v>1.35</c:v>
                </c:pt>
                <c:pt idx="537">
                  <c:v>1.36</c:v>
                </c:pt>
                <c:pt idx="538">
                  <c:v>1.27</c:v>
                </c:pt>
                <c:pt idx="539">
                  <c:v>1.21</c:v>
                </c:pt>
                <c:pt idx="540">
                  <c:v>1.08</c:v>
                </c:pt>
                <c:pt idx="541">
                  <c:v>1.07</c:v>
                </c:pt>
                <c:pt idx="542">
                  <c:v>1.08</c:v>
                </c:pt>
                <c:pt idx="543">
                  <c:v>1.06</c:v>
                </c:pt>
                <c:pt idx="544">
                  <c:v>0.97000000000000064</c:v>
                </c:pt>
                <c:pt idx="545">
                  <c:v>0.98</c:v>
                </c:pt>
                <c:pt idx="546">
                  <c:v>0.86000000000000065</c:v>
                </c:pt>
                <c:pt idx="547">
                  <c:v>0.88</c:v>
                </c:pt>
                <c:pt idx="548">
                  <c:v>0.87000000000000099</c:v>
                </c:pt>
                <c:pt idx="549">
                  <c:v>0.72000000000000064</c:v>
                </c:pt>
                <c:pt idx="550">
                  <c:v>0.66000000000000125</c:v>
                </c:pt>
                <c:pt idx="551">
                  <c:v>0.56000000000000005</c:v>
                </c:pt>
                <c:pt idx="552">
                  <c:v>0.56999999999999995</c:v>
                </c:pt>
                <c:pt idx="553">
                  <c:v>0.63000000000000111</c:v>
                </c:pt>
                <c:pt idx="554">
                  <c:v>0.52</c:v>
                </c:pt>
                <c:pt idx="555">
                  <c:v>0.4</c:v>
                </c:pt>
                <c:pt idx="556">
                  <c:v>0.3100000000000005</c:v>
                </c:pt>
                <c:pt idx="557">
                  <c:v>0.41000000000000031</c:v>
                </c:pt>
                <c:pt idx="558">
                  <c:v>0.4</c:v>
                </c:pt>
                <c:pt idx="559">
                  <c:v>0.34</c:v>
                </c:pt>
                <c:pt idx="560">
                  <c:v>0.42000000000000032</c:v>
                </c:pt>
                <c:pt idx="561">
                  <c:v>0.46</c:v>
                </c:pt>
                <c:pt idx="562">
                  <c:v>0.38000000000000056</c:v>
                </c:pt>
                <c:pt idx="563">
                  <c:v>0.38000000000000056</c:v>
                </c:pt>
                <c:pt idx="564">
                  <c:v>0.38000000000000056</c:v>
                </c:pt>
                <c:pt idx="565">
                  <c:v>0.4</c:v>
                </c:pt>
                <c:pt idx="567">
                  <c:v>0.41000000000000031</c:v>
                </c:pt>
                <c:pt idx="568">
                  <c:v>0.4</c:v>
                </c:pt>
                <c:pt idx="569">
                  <c:v>0.4</c:v>
                </c:pt>
                <c:pt idx="570">
                  <c:v>0.42000000000000032</c:v>
                </c:pt>
                <c:pt idx="571">
                  <c:v>0.41000000000000031</c:v>
                </c:pt>
                <c:pt idx="572">
                  <c:v>0.38000000000000056</c:v>
                </c:pt>
                <c:pt idx="573">
                  <c:v>0.4</c:v>
                </c:pt>
                <c:pt idx="574">
                  <c:v>0.39000000000000057</c:v>
                </c:pt>
                <c:pt idx="575">
                  <c:v>0.39000000000000057</c:v>
                </c:pt>
                <c:pt idx="576">
                  <c:v>0.35000000000000031</c:v>
                </c:pt>
                <c:pt idx="577">
                  <c:v>0.32000000000000056</c:v>
                </c:pt>
                <c:pt idx="578">
                  <c:v>0.30000000000000032</c:v>
                </c:pt>
                <c:pt idx="579">
                  <c:v>0.29000000000000031</c:v>
                </c:pt>
                <c:pt idx="580">
                  <c:v>0.30000000000000032</c:v>
                </c:pt>
                <c:pt idx="581">
                  <c:v>0.28000000000000008</c:v>
                </c:pt>
                <c:pt idx="582">
                  <c:v>0.26</c:v>
                </c:pt>
                <c:pt idx="583">
                  <c:v>0.25</c:v>
                </c:pt>
                <c:pt idx="584">
                  <c:v>0.26</c:v>
                </c:pt>
                <c:pt idx="585">
                  <c:v>0.26</c:v>
                </c:pt>
                <c:pt idx="586">
                  <c:v>0.24000000000000021</c:v>
                </c:pt>
                <c:pt idx="587">
                  <c:v>0.23</c:v>
                </c:pt>
                <c:pt idx="588">
                  <c:v>0.24000000000000021</c:v>
                </c:pt>
                <c:pt idx="589">
                  <c:v>0.25</c:v>
                </c:pt>
                <c:pt idx="590">
                  <c:v>0.24000000000000021</c:v>
                </c:pt>
                <c:pt idx="591">
                  <c:v>0.25</c:v>
                </c:pt>
                <c:pt idx="592">
                  <c:v>0.29000000000000031</c:v>
                </c:pt>
                <c:pt idx="593">
                  <c:v>0.33000000000000063</c:v>
                </c:pt>
                <c:pt idx="594">
                  <c:v>0.38000000000000056</c:v>
                </c:pt>
                <c:pt idx="595">
                  <c:v>0.44</c:v>
                </c:pt>
                <c:pt idx="596">
                  <c:v>0.5</c:v>
                </c:pt>
                <c:pt idx="597">
                  <c:v>0.5</c:v>
                </c:pt>
                <c:pt idx="598">
                  <c:v>0.49000000000000032</c:v>
                </c:pt>
                <c:pt idx="599">
                  <c:v>0.44</c:v>
                </c:pt>
                <c:pt idx="600">
                  <c:v>0.34</c:v>
                </c:pt>
                <c:pt idx="601">
                  <c:v>0.47000000000000008</c:v>
                </c:pt>
                <c:pt idx="602">
                  <c:v>0.44</c:v>
                </c:pt>
                <c:pt idx="603">
                  <c:v>0.45</c:v>
                </c:pt>
                <c:pt idx="604">
                  <c:v>0.39000000000000057</c:v>
                </c:pt>
                <c:pt idx="605">
                  <c:v>0.4</c:v>
                </c:pt>
                <c:pt idx="606">
                  <c:v>0.39000000000000057</c:v>
                </c:pt>
                <c:pt idx="608">
                  <c:v>0.32000000000000056</c:v>
                </c:pt>
                <c:pt idx="609">
                  <c:v>0.3100000000000005</c:v>
                </c:pt>
                <c:pt idx="610">
                  <c:v>0.27</c:v>
                </c:pt>
                <c:pt idx="611">
                  <c:v>0.24000000000000021</c:v>
                </c:pt>
                <c:pt idx="612">
                  <c:v>0.26</c:v>
                </c:pt>
                <c:pt idx="613">
                  <c:v>0.28000000000000008</c:v>
                </c:pt>
                <c:pt idx="614">
                  <c:v>0.27</c:v>
                </c:pt>
                <c:pt idx="615">
                  <c:v>0.26</c:v>
                </c:pt>
                <c:pt idx="616">
                  <c:v>0.26</c:v>
                </c:pt>
                <c:pt idx="617">
                  <c:v>0.27</c:v>
                </c:pt>
                <c:pt idx="618">
                  <c:v>0.27</c:v>
                </c:pt>
                <c:pt idx="619">
                  <c:v>0.25</c:v>
                </c:pt>
                <c:pt idx="620">
                  <c:v>0.23</c:v>
                </c:pt>
                <c:pt idx="621">
                  <c:v>0.24000000000000021</c:v>
                </c:pt>
                <c:pt idx="622">
                  <c:v>0.25</c:v>
                </c:pt>
                <c:pt idx="623">
                  <c:v>0.25</c:v>
                </c:pt>
                <c:pt idx="624">
                  <c:v>0.25</c:v>
                </c:pt>
                <c:pt idx="625">
                  <c:v>0.26</c:v>
                </c:pt>
                <c:pt idx="626">
                  <c:v>0.25</c:v>
                </c:pt>
                <c:pt idx="627">
                  <c:v>0.24000000000000021</c:v>
                </c:pt>
                <c:pt idx="628">
                  <c:v>0.23</c:v>
                </c:pt>
                <c:pt idx="629">
                  <c:v>0.23</c:v>
                </c:pt>
                <c:pt idx="630">
                  <c:v>0.24000000000000021</c:v>
                </c:pt>
                <c:pt idx="631">
                  <c:v>0.26</c:v>
                </c:pt>
                <c:pt idx="632">
                  <c:v>0.28000000000000008</c:v>
                </c:pt>
                <c:pt idx="633">
                  <c:v>0.29000000000000031</c:v>
                </c:pt>
                <c:pt idx="634">
                  <c:v>0.27</c:v>
                </c:pt>
                <c:pt idx="635">
                  <c:v>0.3100000000000005</c:v>
                </c:pt>
                <c:pt idx="636">
                  <c:v>0.32000000000000056</c:v>
                </c:pt>
                <c:pt idx="637">
                  <c:v>0.33000000000000063</c:v>
                </c:pt>
                <c:pt idx="638">
                  <c:v>0.32000000000000056</c:v>
                </c:pt>
                <c:pt idx="639">
                  <c:v>0.36000000000000032</c:v>
                </c:pt>
                <c:pt idx="640">
                  <c:v>0.34</c:v>
                </c:pt>
                <c:pt idx="641">
                  <c:v>0.34</c:v>
                </c:pt>
                <c:pt idx="642">
                  <c:v>0.32000000000000056</c:v>
                </c:pt>
                <c:pt idx="643">
                  <c:v>0.35000000000000031</c:v>
                </c:pt>
                <c:pt idx="644">
                  <c:v>0.35000000000000031</c:v>
                </c:pt>
                <c:pt idx="645">
                  <c:v>0.33000000000000063</c:v>
                </c:pt>
                <c:pt idx="646">
                  <c:v>0.32000000000000056</c:v>
                </c:pt>
                <c:pt idx="647">
                  <c:v>0.33000000000000063</c:v>
                </c:pt>
                <c:pt idx="648">
                  <c:v>0.3100000000000005</c:v>
                </c:pt>
                <c:pt idx="649">
                  <c:v>0.30000000000000032</c:v>
                </c:pt>
                <c:pt idx="650">
                  <c:v>0.33000000000000063</c:v>
                </c:pt>
                <c:pt idx="651">
                  <c:v>0.33000000000000063</c:v>
                </c:pt>
                <c:pt idx="652">
                  <c:v>0.29000000000000031</c:v>
                </c:pt>
                <c:pt idx="653">
                  <c:v>0.29000000000000031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641280"/>
        <c:axId val="82642816"/>
      </c:lineChart>
      <c:dateAx>
        <c:axId val="82641280"/>
        <c:scaling>
          <c:orientation val="minMax"/>
        </c:scaling>
        <c:delete val="0"/>
        <c:axPos val="b"/>
        <c:numFmt formatCode="d\-mmm\-yy" sourceLinked="1"/>
        <c:majorTickMark val="out"/>
        <c:minorTickMark val="none"/>
        <c:tickLblPos val="low"/>
        <c:txPr>
          <a:bodyPr rot="-5400000" vert="horz"/>
          <a:lstStyle/>
          <a:p>
            <a:pPr>
              <a:defRPr sz="1100"/>
            </a:pPr>
            <a:endParaRPr lang="en-US"/>
          </a:p>
        </c:txPr>
        <c:crossAx val="82642816"/>
        <c:crosses val="autoZero"/>
        <c:auto val="1"/>
        <c:lblOffset val="100"/>
        <c:baseTimeUnit val="days"/>
      </c:dateAx>
      <c:valAx>
        <c:axId val="82642816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8264128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40000">
          <a:srgbClr val="BFF0EF"/>
        </a:gs>
        <a:gs pos="100000">
          <a:schemeClr val="bg1"/>
        </a:gs>
      </a:gsLst>
      <a:path path="shape">
        <a:fillToRect l="50000" t="50000" r="50000" b="50000"/>
      </a:path>
      <a:tileRect/>
    </a:gra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361111111111248E-2"/>
          <c:y val="0.16396198459063618"/>
          <c:w val="0.90008333333333335"/>
          <c:h val="0.52960291253915959"/>
        </c:manualLayout>
      </c:layout>
      <c:lineChart>
        <c:grouping val="standard"/>
        <c:varyColors val="0"/>
        <c:ser>
          <c:idx val="0"/>
          <c:order val="0"/>
          <c:tx>
            <c:strRef>
              <c:f>Sheet3!$A$26</c:f>
              <c:strCache>
                <c:ptCount val="1"/>
                <c:pt idx="0">
                  <c:v>Spread_India</c:v>
                </c:pt>
              </c:strCache>
            </c:strRef>
          </c:tx>
          <c:spPr>
            <a:ln w="57150" cmpd="thinThick">
              <a:solidFill>
                <a:srgbClr val="990099"/>
              </a:solidFill>
            </a:ln>
          </c:spPr>
          <c:marker>
            <c:symbol val="none"/>
          </c:marker>
          <c:cat>
            <c:strRef>
              <c:f>Sheet3!$B$25:$DZ$25</c:f>
              <c:strCache>
                <c:ptCount val="129"/>
                <c:pt idx="0">
                  <c:v>jan2000</c:v>
                </c:pt>
                <c:pt idx="1">
                  <c:v>feb2000</c:v>
                </c:pt>
                <c:pt idx="2">
                  <c:v>mar2000</c:v>
                </c:pt>
                <c:pt idx="3">
                  <c:v>apr2000</c:v>
                </c:pt>
                <c:pt idx="4">
                  <c:v>may2000</c:v>
                </c:pt>
                <c:pt idx="5">
                  <c:v>jun2000</c:v>
                </c:pt>
                <c:pt idx="6">
                  <c:v>jul2000</c:v>
                </c:pt>
                <c:pt idx="7">
                  <c:v>aug2000</c:v>
                </c:pt>
                <c:pt idx="8">
                  <c:v>sep2000</c:v>
                </c:pt>
                <c:pt idx="9">
                  <c:v>oct2000</c:v>
                </c:pt>
                <c:pt idx="10">
                  <c:v>nov2000</c:v>
                </c:pt>
                <c:pt idx="11">
                  <c:v>dec2000</c:v>
                </c:pt>
                <c:pt idx="12">
                  <c:v>jan2001</c:v>
                </c:pt>
                <c:pt idx="13">
                  <c:v>feb2001</c:v>
                </c:pt>
                <c:pt idx="14">
                  <c:v>mar2001</c:v>
                </c:pt>
                <c:pt idx="15">
                  <c:v>apr2001</c:v>
                </c:pt>
                <c:pt idx="16">
                  <c:v>may2001</c:v>
                </c:pt>
                <c:pt idx="17">
                  <c:v>jun2001</c:v>
                </c:pt>
                <c:pt idx="18">
                  <c:v>jul2001</c:v>
                </c:pt>
                <c:pt idx="19">
                  <c:v>aug2001</c:v>
                </c:pt>
                <c:pt idx="20">
                  <c:v>sep2001</c:v>
                </c:pt>
                <c:pt idx="21">
                  <c:v>oct2001</c:v>
                </c:pt>
                <c:pt idx="22">
                  <c:v>nov2001</c:v>
                </c:pt>
                <c:pt idx="23">
                  <c:v>dec2001</c:v>
                </c:pt>
                <c:pt idx="24">
                  <c:v>jan2002</c:v>
                </c:pt>
                <c:pt idx="25">
                  <c:v>feb2002</c:v>
                </c:pt>
                <c:pt idx="26">
                  <c:v>mar2002</c:v>
                </c:pt>
                <c:pt idx="27">
                  <c:v>apr2002</c:v>
                </c:pt>
                <c:pt idx="28">
                  <c:v>may2002</c:v>
                </c:pt>
                <c:pt idx="29">
                  <c:v>jun2002</c:v>
                </c:pt>
                <c:pt idx="30">
                  <c:v>jul2002</c:v>
                </c:pt>
                <c:pt idx="31">
                  <c:v>aug2002</c:v>
                </c:pt>
                <c:pt idx="32">
                  <c:v>sep2002</c:v>
                </c:pt>
                <c:pt idx="33">
                  <c:v>oct2002</c:v>
                </c:pt>
                <c:pt idx="34">
                  <c:v>nov2002</c:v>
                </c:pt>
                <c:pt idx="35">
                  <c:v>dec2002</c:v>
                </c:pt>
                <c:pt idx="36">
                  <c:v>jan2003</c:v>
                </c:pt>
                <c:pt idx="37">
                  <c:v>feb2003</c:v>
                </c:pt>
                <c:pt idx="38">
                  <c:v>mar2003</c:v>
                </c:pt>
                <c:pt idx="39">
                  <c:v>apr2003</c:v>
                </c:pt>
                <c:pt idx="40">
                  <c:v>may2003</c:v>
                </c:pt>
                <c:pt idx="41">
                  <c:v>jun2003</c:v>
                </c:pt>
                <c:pt idx="42">
                  <c:v>jul2003</c:v>
                </c:pt>
                <c:pt idx="43">
                  <c:v>aug2003</c:v>
                </c:pt>
                <c:pt idx="44">
                  <c:v>sep2003</c:v>
                </c:pt>
                <c:pt idx="45">
                  <c:v>oct2003</c:v>
                </c:pt>
                <c:pt idx="46">
                  <c:v>nov2003</c:v>
                </c:pt>
                <c:pt idx="47">
                  <c:v>dec2003</c:v>
                </c:pt>
                <c:pt idx="48">
                  <c:v>jan2004</c:v>
                </c:pt>
                <c:pt idx="49">
                  <c:v>feb2004</c:v>
                </c:pt>
                <c:pt idx="50">
                  <c:v>mar2004</c:v>
                </c:pt>
                <c:pt idx="51">
                  <c:v>apr2004</c:v>
                </c:pt>
                <c:pt idx="52">
                  <c:v>may2004</c:v>
                </c:pt>
                <c:pt idx="53">
                  <c:v>jun2004</c:v>
                </c:pt>
                <c:pt idx="54">
                  <c:v>jul2004</c:v>
                </c:pt>
                <c:pt idx="55">
                  <c:v>aug2004</c:v>
                </c:pt>
                <c:pt idx="56">
                  <c:v>sep2004</c:v>
                </c:pt>
                <c:pt idx="57">
                  <c:v>oct2004</c:v>
                </c:pt>
                <c:pt idx="58">
                  <c:v>nov2004</c:v>
                </c:pt>
                <c:pt idx="59">
                  <c:v>dec2004</c:v>
                </c:pt>
                <c:pt idx="60">
                  <c:v>jan2005</c:v>
                </c:pt>
                <c:pt idx="61">
                  <c:v>feb2005</c:v>
                </c:pt>
                <c:pt idx="62">
                  <c:v>mar2005</c:v>
                </c:pt>
                <c:pt idx="63">
                  <c:v>apr2005</c:v>
                </c:pt>
                <c:pt idx="64">
                  <c:v>may2005</c:v>
                </c:pt>
                <c:pt idx="65">
                  <c:v>jun2005</c:v>
                </c:pt>
                <c:pt idx="66">
                  <c:v>jul2005</c:v>
                </c:pt>
                <c:pt idx="67">
                  <c:v>aug2005</c:v>
                </c:pt>
                <c:pt idx="68">
                  <c:v>sep2005</c:v>
                </c:pt>
                <c:pt idx="69">
                  <c:v>oct2005</c:v>
                </c:pt>
                <c:pt idx="70">
                  <c:v>nov2005</c:v>
                </c:pt>
                <c:pt idx="71">
                  <c:v>dec2005</c:v>
                </c:pt>
                <c:pt idx="72">
                  <c:v>jan2006</c:v>
                </c:pt>
                <c:pt idx="73">
                  <c:v>feb2006</c:v>
                </c:pt>
                <c:pt idx="74">
                  <c:v>mar2006</c:v>
                </c:pt>
                <c:pt idx="75">
                  <c:v>apr2006</c:v>
                </c:pt>
                <c:pt idx="76">
                  <c:v>may2006</c:v>
                </c:pt>
                <c:pt idx="77">
                  <c:v>jun2006</c:v>
                </c:pt>
                <c:pt idx="78">
                  <c:v>jul2006</c:v>
                </c:pt>
                <c:pt idx="79">
                  <c:v>aug2006</c:v>
                </c:pt>
                <c:pt idx="80">
                  <c:v>sep2006</c:v>
                </c:pt>
                <c:pt idx="81">
                  <c:v>oct2006</c:v>
                </c:pt>
                <c:pt idx="82">
                  <c:v>nov2006</c:v>
                </c:pt>
                <c:pt idx="83">
                  <c:v>dec2006</c:v>
                </c:pt>
                <c:pt idx="84">
                  <c:v>jan2007</c:v>
                </c:pt>
                <c:pt idx="85">
                  <c:v>feb2007</c:v>
                </c:pt>
                <c:pt idx="86">
                  <c:v>mar2007</c:v>
                </c:pt>
                <c:pt idx="87">
                  <c:v>apr2007</c:v>
                </c:pt>
                <c:pt idx="88">
                  <c:v>may2007</c:v>
                </c:pt>
                <c:pt idx="89">
                  <c:v>jun2007</c:v>
                </c:pt>
                <c:pt idx="90">
                  <c:v>jul2007</c:v>
                </c:pt>
                <c:pt idx="91">
                  <c:v>aug2007</c:v>
                </c:pt>
                <c:pt idx="92">
                  <c:v>sep2007</c:v>
                </c:pt>
                <c:pt idx="93">
                  <c:v>oct2007</c:v>
                </c:pt>
                <c:pt idx="94">
                  <c:v>nov2007</c:v>
                </c:pt>
                <c:pt idx="95">
                  <c:v>dec2007</c:v>
                </c:pt>
                <c:pt idx="96">
                  <c:v>jan2008</c:v>
                </c:pt>
                <c:pt idx="97">
                  <c:v>feb2008</c:v>
                </c:pt>
                <c:pt idx="98">
                  <c:v>mar2008</c:v>
                </c:pt>
                <c:pt idx="99">
                  <c:v>apr2008</c:v>
                </c:pt>
                <c:pt idx="100">
                  <c:v>may2008</c:v>
                </c:pt>
                <c:pt idx="101">
                  <c:v>jun2008</c:v>
                </c:pt>
                <c:pt idx="102">
                  <c:v>jul2008</c:v>
                </c:pt>
                <c:pt idx="103">
                  <c:v>aug2008</c:v>
                </c:pt>
                <c:pt idx="104">
                  <c:v>sep2008</c:v>
                </c:pt>
                <c:pt idx="105">
                  <c:v>oct2008</c:v>
                </c:pt>
                <c:pt idx="106">
                  <c:v>nov2008</c:v>
                </c:pt>
                <c:pt idx="107">
                  <c:v>dec2008</c:v>
                </c:pt>
                <c:pt idx="108">
                  <c:v>jan2009</c:v>
                </c:pt>
                <c:pt idx="109">
                  <c:v>feb2009</c:v>
                </c:pt>
                <c:pt idx="110">
                  <c:v>mar2009</c:v>
                </c:pt>
                <c:pt idx="111">
                  <c:v>apr2009</c:v>
                </c:pt>
                <c:pt idx="112">
                  <c:v>may2009</c:v>
                </c:pt>
                <c:pt idx="113">
                  <c:v>jun2009</c:v>
                </c:pt>
                <c:pt idx="114">
                  <c:v>jul2009</c:v>
                </c:pt>
                <c:pt idx="115">
                  <c:v>aug2009</c:v>
                </c:pt>
                <c:pt idx="116">
                  <c:v>sep2009</c:v>
                </c:pt>
                <c:pt idx="117">
                  <c:v>oct2009</c:v>
                </c:pt>
                <c:pt idx="118">
                  <c:v>nov2009</c:v>
                </c:pt>
                <c:pt idx="119">
                  <c:v>dec2009</c:v>
                </c:pt>
                <c:pt idx="120">
                  <c:v>jan2010</c:v>
                </c:pt>
                <c:pt idx="121">
                  <c:v>feb2010</c:v>
                </c:pt>
                <c:pt idx="122">
                  <c:v>mar2010</c:v>
                </c:pt>
                <c:pt idx="123">
                  <c:v>apr2010</c:v>
                </c:pt>
                <c:pt idx="124">
                  <c:v>may2010</c:v>
                </c:pt>
                <c:pt idx="125">
                  <c:v>jun2010</c:v>
                </c:pt>
                <c:pt idx="126">
                  <c:v>jul2010</c:v>
                </c:pt>
                <c:pt idx="127">
                  <c:v>aug2010</c:v>
                </c:pt>
                <c:pt idx="128">
                  <c:v>sep2010</c:v>
                </c:pt>
              </c:strCache>
            </c:strRef>
          </c:cat>
          <c:val>
            <c:numRef>
              <c:f>Sheet3!$B$26:$DZ$26</c:f>
              <c:numCache>
                <c:formatCode>General</c:formatCode>
                <c:ptCount val="129"/>
                <c:pt idx="0">
                  <c:v>4.5</c:v>
                </c:pt>
                <c:pt idx="1">
                  <c:v>4.5</c:v>
                </c:pt>
                <c:pt idx="2">
                  <c:v>4.5</c:v>
                </c:pt>
                <c:pt idx="3">
                  <c:v>5.5</c:v>
                </c:pt>
                <c:pt idx="4">
                  <c:v>4.75</c:v>
                </c:pt>
                <c:pt idx="5">
                  <c:v>4.75</c:v>
                </c:pt>
                <c:pt idx="6">
                  <c:v>3.75</c:v>
                </c:pt>
                <c:pt idx="7">
                  <c:v>4.25</c:v>
                </c:pt>
                <c:pt idx="8">
                  <c:v>4.5</c:v>
                </c:pt>
                <c:pt idx="9">
                  <c:v>4.5</c:v>
                </c:pt>
                <c:pt idx="10">
                  <c:v>4.5</c:v>
                </c:pt>
                <c:pt idx="11">
                  <c:v>4.5</c:v>
                </c:pt>
                <c:pt idx="12">
                  <c:v>4.5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5.5</c:v>
                </c:pt>
                <c:pt idx="22">
                  <c:v>5.5</c:v>
                </c:pt>
                <c:pt idx="23">
                  <c:v>5.5</c:v>
                </c:pt>
                <c:pt idx="24">
                  <c:v>5.5</c:v>
                </c:pt>
                <c:pt idx="25">
                  <c:v>5.5</c:v>
                </c:pt>
                <c:pt idx="26">
                  <c:v>5.5</c:v>
                </c:pt>
                <c:pt idx="27">
                  <c:v>5.5</c:v>
                </c:pt>
                <c:pt idx="28">
                  <c:v>5.5</c:v>
                </c:pt>
                <c:pt idx="29">
                  <c:v>5.5</c:v>
                </c:pt>
                <c:pt idx="30">
                  <c:v>5.5</c:v>
                </c:pt>
                <c:pt idx="31">
                  <c:v>5.5</c:v>
                </c:pt>
                <c:pt idx="32">
                  <c:v>5.5</c:v>
                </c:pt>
                <c:pt idx="33">
                  <c:v>5.5</c:v>
                </c:pt>
                <c:pt idx="34">
                  <c:v>5.25</c:v>
                </c:pt>
                <c:pt idx="35">
                  <c:v>5.25</c:v>
                </c:pt>
                <c:pt idx="36">
                  <c:v>5.25</c:v>
                </c:pt>
                <c:pt idx="37">
                  <c:v>5.25</c:v>
                </c:pt>
                <c:pt idx="38">
                  <c:v>5.25</c:v>
                </c:pt>
                <c:pt idx="39">
                  <c:v>5.25</c:v>
                </c:pt>
                <c:pt idx="40">
                  <c:v>5.5</c:v>
                </c:pt>
                <c:pt idx="41">
                  <c:v>5.5</c:v>
                </c:pt>
                <c:pt idx="42">
                  <c:v>5.5</c:v>
                </c:pt>
                <c:pt idx="43">
                  <c:v>5.5</c:v>
                </c:pt>
                <c:pt idx="44">
                  <c:v>5.5</c:v>
                </c:pt>
                <c:pt idx="45">
                  <c:v>5.5</c:v>
                </c:pt>
                <c:pt idx="46">
                  <c:v>5.5</c:v>
                </c:pt>
                <c:pt idx="47">
                  <c:v>5</c:v>
                </c:pt>
                <c:pt idx="48">
                  <c:v>5</c:v>
                </c:pt>
                <c:pt idx="49">
                  <c:v>5</c:v>
                </c:pt>
                <c:pt idx="50">
                  <c:v>5</c:v>
                </c:pt>
                <c:pt idx="51">
                  <c:v>5</c:v>
                </c:pt>
                <c:pt idx="52">
                  <c:v>5</c:v>
                </c:pt>
                <c:pt idx="53">
                  <c:v>5</c:v>
                </c:pt>
                <c:pt idx="54">
                  <c:v>5</c:v>
                </c:pt>
                <c:pt idx="55">
                  <c:v>5</c:v>
                </c:pt>
                <c:pt idx="56">
                  <c:v>4.75</c:v>
                </c:pt>
                <c:pt idx="57">
                  <c:v>4.75</c:v>
                </c:pt>
                <c:pt idx="58">
                  <c:v>4.75</c:v>
                </c:pt>
                <c:pt idx="59">
                  <c:v>4.75</c:v>
                </c:pt>
                <c:pt idx="60">
                  <c:v>4.75</c:v>
                </c:pt>
                <c:pt idx="61">
                  <c:v>4.75</c:v>
                </c:pt>
                <c:pt idx="62">
                  <c:v>4.75</c:v>
                </c:pt>
                <c:pt idx="63">
                  <c:v>4.75</c:v>
                </c:pt>
                <c:pt idx="64">
                  <c:v>4.75</c:v>
                </c:pt>
                <c:pt idx="65">
                  <c:v>4.75</c:v>
                </c:pt>
                <c:pt idx="66">
                  <c:v>4.75</c:v>
                </c:pt>
                <c:pt idx="67">
                  <c:v>4.75</c:v>
                </c:pt>
                <c:pt idx="68">
                  <c:v>4.75</c:v>
                </c:pt>
                <c:pt idx="69">
                  <c:v>4.75</c:v>
                </c:pt>
                <c:pt idx="70">
                  <c:v>4.75</c:v>
                </c:pt>
                <c:pt idx="71">
                  <c:v>4.75</c:v>
                </c:pt>
                <c:pt idx="72">
                  <c:v>4.75</c:v>
                </c:pt>
                <c:pt idx="73">
                  <c:v>4.75</c:v>
                </c:pt>
                <c:pt idx="74">
                  <c:v>4.75</c:v>
                </c:pt>
                <c:pt idx="75">
                  <c:v>4.75</c:v>
                </c:pt>
                <c:pt idx="76">
                  <c:v>5.25</c:v>
                </c:pt>
                <c:pt idx="77">
                  <c:v>5.25</c:v>
                </c:pt>
                <c:pt idx="78">
                  <c:v>5.25</c:v>
                </c:pt>
                <c:pt idx="79">
                  <c:v>5.5</c:v>
                </c:pt>
                <c:pt idx="80">
                  <c:v>5.5</c:v>
                </c:pt>
                <c:pt idx="81">
                  <c:v>5.5</c:v>
                </c:pt>
                <c:pt idx="82">
                  <c:v>5.5</c:v>
                </c:pt>
                <c:pt idx="83">
                  <c:v>5.5</c:v>
                </c:pt>
                <c:pt idx="84">
                  <c:v>6</c:v>
                </c:pt>
                <c:pt idx="85">
                  <c:v>6.5</c:v>
                </c:pt>
                <c:pt idx="86">
                  <c:v>6.5</c:v>
                </c:pt>
                <c:pt idx="87">
                  <c:v>7.25</c:v>
                </c:pt>
                <c:pt idx="88">
                  <c:v>7.25</c:v>
                </c:pt>
                <c:pt idx="89">
                  <c:v>7.25</c:v>
                </c:pt>
                <c:pt idx="90">
                  <c:v>7.25</c:v>
                </c:pt>
                <c:pt idx="91">
                  <c:v>7.25</c:v>
                </c:pt>
                <c:pt idx="92">
                  <c:v>7.25</c:v>
                </c:pt>
                <c:pt idx="93">
                  <c:v>7.25</c:v>
                </c:pt>
                <c:pt idx="94">
                  <c:v>7.25</c:v>
                </c:pt>
                <c:pt idx="95">
                  <c:v>7.25</c:v>
                </c:pt>
                <c:pt idx="96">
                  <c:v>7.25</c:v>
                </c:pt>
                <c:pt idx="97">
                  <c:v>7.25</c:v>
                </c:pt>
                <c:pt idx="98">
                  <c:v>7</c:v>
                </c:pt>
                <c:pt idx="99">
                  <c:v>6.75</c:v>
                </c:pt>
                <c:pt idx="100">
                  <c:v>6.75</c:v>
                </c:pt>
                <c:pt idx="101">
                  <c:v>6.75</c:v>
                </c:pt>
                <c:pt idx="102">
                  <c:v>7.25</c:v>
                </c:pt>
                <c:pt idx="103">
                  <c:v>8</c:v>
                </c:pt>
                <c:pt idx="104">
                  <c:v>8</c:v>
                </c:pt>
                <c:pt idx="105">
                  <c:v>8</c:v>
                </c:pt>
                <c:pt idx="106">
                  <c:v>7.5</c:v>
                </c:pt>
                <c:pt idx="107">
                  <c:v>7.25</c:v>
                </c:pt>
                <c:pt idx="108">
                  <c:v>6.5</c:v>
                </c:pt>
                <c:pt idx="109">
                  <c:v>6.5</c:v>
                </c:pt>
                <c:pt idx="110">
                  <c:v>6.5</c:v>
                </c:pt>
                <c:pt idx="111">
                  <c:v>6.25</c:v>
                </c:pt>
                <c:pt idx="112">
                  <c:v>6.25</c:v>
                </c:pt>
                <c:pt idx="113">
                  <c:v>6.25</c:v>
                </c:pt>
                <c:pt idx="114">
                  <c:v>6</c:v>
                </c:pt>
                <c:pt idx="115">
                  <c:v>6</c:v>
                </c:pt>
                <c:pt idx="116">
                  <c:v>6</c:v>
                </c:pt>
                <c:pt idx="117">
                  <c:v>6</c:v>
                </c:pt>
                <c:pt idx="118">
                  <c:v>6</c:v>
                </c:pt>
                <c:pt idx="119">
                  <c:v>6</c:v>
                </c:pt>
                <c:pt idx="120">
                  <c:v>6</c:v>
                </c:pt>
                <c:pt idx="121">
                  <c:v>6</c:v>
                </c:pt>
                <c:pt idx="122">
                  <c:v>6</c:v>
                </c:pt>
                <c:pt idx="123">
                  <c:v>6</c:v>
                </c:pt>
                <c:pt idx="124">
                  <c:v>6</c:v>
                </c:pt>
                <c:pt idx="125">
                  <c:v>6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Sheet3!$A$27</c:f>
              <c:strCache>
                <c:ptCount val="1"/>
                <c:pt idx="0">
                  <c:v>Spread_US</c:v>
                </c:pt>
              </c:strCache>
            </c:strRef>
          </c:tx>
          <c:spPr>
            <a:ln w="50800">
              <a:solidFill>
                <a:srgbClr val="FF5050"/>
              </a:solidFill>
              <a:prstDash val="dashDot"/>
            </a:ln>
          </c:spPr>
          <c:marker>
            <c:symbol val="none"/>
          </c:marker>
          <c:cat>
            <c:strRef>
              <c:f>Sheet3!$B$25:$DZ$25</c:f>
              <c:strCache>
                <c:ptCount val="129"/>
                <c:pt idx="0">
                  <c:v>jan2000</c:v>
                </c:pt>
                <c:pt idx="1">
                  <c:v>feb2000</c:v>
                </c:pt>
                <c:pt idx="2">
                  <c:v>mar2000</c:v>
                </c:pt>
                <c:pt idx="3">
                  <c:v>apr2000</c:v>
                </c:pt>
                <c:pt idx="4">
                  <c:v>may2000</c:v>
                </c:pt>
                <c:pt idx="5">
                  <c:v>jun2000</c:v>
                </c:pt>
                <c:pt idx="6">
                  <c:v>jul2000</c:v>
                </c:pt>
                <c:pt idx="7">
                  <c:v>aug2000</c:v>
                </c:pt>
                <c:pt idx="8">
                  <c:v>sep2000</c:v>
                </c:pt>
                <c:pt idx="9">
                  <c:v>oct2000</c:v>
                </c:pt>
                <c:pt idx="10">
                  <c:v>nov2000</c:v>
                </c:pt>
                <c:pt idx="11">
                  <c:v>dec2000</c:v>
                </c:pt>
                <c:pt idx="12">
                  <c:v>jan2001</c:v>
                </c:pt>
                <c:pt idx="13">
                  <c:v>feb2001</c:v>
                </c:pt>
                <c:pt idx="14">
                  <c:v>mar2001</c:v>
                </c:pt>
                <c:pt idx="15">
                  <c:v>apr2001</c:v>
                </c:pt>
                <c:pt idx="16">
                  <c:v>may2001</c:v>
                </c:pt>
                <c:pt idx="17">
                  <c:v>jun2001</c:v>
                </c:pt>
                <c:pt idx="18">
                  <c:v>jul2001</c:v>
                </c:pt>
                <c:pt idx="19">
                  <c:v>aug2001</c:v>
                </c:pt>
                <c:pt idx="20">
                  <c:v>sep2001</c:v>
                </c:pt>
                <c:pt idx="21">
                  <c:v>oct2001</c:v>
                </c:pt>
                <c:pt idx="22">
                  <c:v>nov2001</c:v>
                </c:pt>
                <c:pt idx="23">
                  <c:v>dec2001</c:v>
                </c:pt>
                <c:pt idx="24">
                  <c:v>jan2002</c:v>
                </c:pt>
                <c:pt idx="25">
                  <c:v>feb2002</c:v>
                </c:pt>
                <c:pt idx="26">
                  <c:v>mar2002</c:v>
                </c:pt>
                <c:pt idx="27">
                  <c:v>apr2002</c:v>
                </c:pt>
                <c:pt idx="28">
                  <c:v>may2002</c:v>
                </c:pt>
                <c:pt idx="29">
                  <c:v>jun2002</c:v>
                </c:pt>
                <c:pt idx="30">
                  <c:v>jul2002</c:v>
                </c:pt>
                <c:pt idx="31">
                  <c:v>aug2002</c:v>
                </c:pt>
                <c:pt idx="32">
                  <c:v>sep2002</c:v>
                </c:pt>
                <c:pt idx="33">
                  <c:v>oct2002</c:v>
                </c:pt>
                <c:pt idx="34">
                  <c:v>nov2002</c:v>
                </c:pt>
                <c:pt idx="35">
                  <c:v>dec2002</c:v>
                </c:pt>
                <c:pt idx="36">
                  <c:v>jan2003</c:v>
                </c:pt>
                <c:pt idx="37">
                  <c:v>feb2003</c:v>
                </c:pt>
                <c:pt idx="38">
                  <c:v>mar2003</c:v>
                </c:pt>
                <c:pt idx="39">
                  <c:v>apr2003</c:v>
                </c:pt>
                <c:pt idx="40">
                  <c:v>may2003</c:v>
                </c:pt>
                <c:pt idx="41">
                  <c:v>jun2003</c:v>
                </c:pt>
                <c:pt idx="42">
                  <c:v>jul2003</c:v>
                </c:pt>
                <c:pt idx="43">
                  <c:v>aug2003</c:v>
                </c:pt>
                <c:pt idx="44">
                  <c:v>sep2003</c:v>
                </c:pt>
                <c:pt idx="45">
                  <c:v>oct2003</c:v>
                </c:pt>
                <c:pt idx="46">
                  <c:v>nov2003</c:v>
                </c:pt>
                <c:pt idx="47">
                  <c:v>dec2003</c:v>
                </c:pt>
                <c:pt idx="48">
                  <c:v>jan2004</c:v>
                </c:pt>
                <c:pt idx="49">
                  <c:v>feb2004</c:v>
                </c:pt>
                <c:pt idx="50">
                  <c:v>mar2004</c:v>
                </c:pt>
                <c:pt idx="51">
                  <c:v>apr2004</c:v>
                </c:pt>
                <c:pt idx="52">
                  <c:v>may2004</c:v>
                </c:pt>
                <c:pt idx="53">
                  <c:v>jun2004</c:v>
                </c:pt>
                <c:pt idx="54">
                  <c:v>jul2004</c:v>
                </c:pt>
                <c:pt idx="55">
                  <c:v>aug2004</c:v>
                </c:pt>
                <c:pt idx="56">
                  <c:v>sep2004</c:v>
                </c:pt>
                <c:pt idx="57">
                  <c:v>oct2004</c:v>
                </c:pt>
                <c:pt idx="58">
                  <c:v>nov2004</c:v>
                </c:pt>
                <c:pt idx="59">
                  <c:v>dec2004</c:v>
                </c:pt>
                <c:pt idx="60">
                  <c:v>jan2005</c:v>
                </c:pt>
                <c:pt idx="61">
                  <c:v>feb2005</c:v>
                </c:pt>
                <c:pt idx="62">
                  <c:v>mar2005</c:v>
                </c:pt>
                <c:pt idx="63">
                  <c:v>apr2005</c:v>
                </c:pt>
                <c:pt idx="64">
                  <c:v>may2005</c:v>
                </c:pt>
                <c:pt idx="65">
                  <c:v>jun2005</c:v>
                </c:pt>
                <c:pt idx="66">
                  <c:v>jul2005</c:v>
                </c:pt>
                <c:pt idx="67">
                  <c:v>aug2005</c:v>
                </c:pt>
                <c:pt idx="68">
                  <c:v>sep2005</c:v>
                </c:pt>
                <c:pt idx="69">
                  <c:v>oct2005</c:v>
                </c:pt>
                <c:pt idx="70">
                  <c:v>nov2005</c:v>
                </c:pt>
                <c:pt idx="71">
                  <c:v>dec2005</c:v>
                </c:pt>
                <c:pt idx="72">
                  <c:v>jan2006</c:v>
                </c:pt>
                <c:pt idx="73">
                  <c:v>feb2006</c:v>
                </c:pt>
                <c:pt idx="74">
                  <c:v>mar2006</c:v>
                </c:pt>
                <c:pt idx="75">
                  <c:v>apr2006</c:v>
                </c:pt>
                <c:pt idx="76">
                  <c:v>may2006</c:v>
                </c:pt>
                <c:pt idx="77">
                  <c:v>jun2006</c:v>
                </c:pt>
                <c:pt idx="78">
                  <c:v>jul2006</c:v>
                </c:pt>
                <c:pt idx="79">
                  <c:v>aug2006</c:v>
                </c:pt>
                <c:pt idx="80">
                  <c:v>sep2006</c:v>
                </c:pt>
                <c:pt idx="81">
                  <c:v>oct2006</c:v>
                </c:pt>
                <c:pt idx="82">
                  <c:v>nov2006</c:v>
                </c:pt>
                <c:pt idx="83">
                  <c:v>dec2006</c:v>
                </c:pt>
                <c:pt idx="84">
                  <c:v>jan2007</c:v>
                </c:pt>
                <c:pt idx="85">
                  <c:v>feb2007</c:v>
                </c:pt>
                <c:pt idx="86">
                  <c:v>mar2007</c:v>
                </c:pt>
                <c:pt idx="87">
                  <c:v>apr2007</c:v>
                </c:pt>
                <c:pt idx="88">
                  <c:v>may2007</c:v>
                </c:pt>
                <c:pt idx="89">
                  <c:v>jun2007</c:v>
                </c:pt>
                <c:pt idx="90">
                  <c:v>jul2007</c:v>
                </c:pt>
                <c:pt idx="91">
                  <c:v>aug2007</c:v>
                </c:pt>
                <c:pt idx="92">
                  <c:v>sep2007</c:v>
                </c:pt>
                <c:pt idx="93">
                  <c:v>oct2007</c:v>
                </c:pt>
                <c:pt idx="94">
                  <c:v>nov2007</c:v>
                </c:pt>
                <c:pt idx="95">
                  <c:v>dec2007</c:v>
                </c:pt>
                <c:pt idx="96">
                  <c:v>jan2008</c:v>
                </c:pt>
                <c:pt idx="97">
                  <c:v>feb2008</c:v>
                </c:pt>
                <c:pt idx="98">
                  <c:v>mar2008</c:v>
                </c:pt>
                <c:pt idx="99">
                  <c:v>apr2008</c:v>
                </c:pt>
                <c:pt idx="100">
                  <c:v>may2008</c:v>
                </c:pt>
                <c:pt idx="101">
                  <c:v>jun2008</c:v>
                </c:pt>
                <c:pt idx="102">
                  <c:v>jul2008</c:v>
                </c:pt>
                <c:pt idx="103">
                  <c:v>aug2008</c:v>
                </c:pt>
                <c:pt idx="104">
                  <c:v>sep2008</c:v>
                </c:pt>
                <c:pt idx="105">
                  <c:v>oct2008</c:v>
                </c:pt>
                <c:pt idx="106">
                  <c:v>nov2008</c:v>
                </c:pt>
                <c:pt idx="107">
                  <c:v>dec2008</c:v>
                </c:pt>
                <c:pt idx="108">
                  <c:v>jan2009</c:v>
                </c:pt>
                <c:pt idx="109">
                  <c:v>feb2009</c:v>
                </c:pt>
                <c:pt idx="110">
                  <c:v>mar2009</c:v>
                </c:pt>
                <c:pt idx="111">
                  <c:v>apr2009</c:v>
                </c:pt>
                <c:pt idx="112">
                  <c:v>may2009</c:v>
                </c:pt>
                <c:pt idx="113">
                  <c:v>jun2009</c:v>
                </c:pt>
                <c:pt idx="114">
                  <c:v>jul2009</c:v>
                </c:pt>
                <c:pt idx="115">
                  <c:v>aug2009</c:v>
                </c:pt>
                <c:pt idx="116">
                  <c:v>sep2009</c:v>
                </c:pt>
                <c:pt idx="117">
                  <c:v>oct2009</c:v>
                </c:pt>
                <c:pt idx="118">
                  <c:v>nov2009</c:v>
                </c:pt>
                <c:pt idx="119">
                  <c:v>dec2009</c:v>
                </c:pt>
                <c:pt idx="120">
                  <c:v>jan2010</c:v>
                </c:pt>
                <c:pt idx="121">
                  <c:v>feb2010</c:v>
                </c:pt>
                <c:pt idx="122">
                  <c:v>mar2010</c:v>
                </c:pt>
                <c:pt idx="123">
                  <c:v>apr2010</c:v>
                </c:pt>
                <c:pt idx="124">
                  <c:v>may2010</c:v>
                </c:pt>
                <c:pt idx="125">
                  <c:v>jun2010</c:v>
                </c:pt>
                <c:pt idx="126">
                  <c:v>jul2010</c:v>
                </c:pt>
                <c:pt idx="127">
                  <c:v>aug2010</c:v>
                </c:pt>
                <c:pt idx="128">
                  <c:v>sep2010</c:v>
                </c:pt>
              </c:strCache>
            </c:strRef>
          </c:cat>
          <c:val>
            <c:numRef>
              <c:f>Sheet3!$B$27:$DZ$27</c:f>
              <c:numCache>
                <c:formatCode>General</c:formatCode>
                <c:ptCount val="129"/>
                <c:pt idx="0">
                  <c:v>3.5</c:v>
                </c:pt>
                <c:pt idx="1">
                  <c:v>3.4899999999999998</c:v>
                </c:pt>
                <c:pt idx="2">
                  <c:v>3.4899999999999998</c:v>
                </c:pt>
                <c:pt idx="3">
                  <c:v>3.5</c:v>
                </c:pt>
                <c:pt idx="4">
                  <c:v>3.53</c:v>
                </c:pt>
                <c:pt idx="5">
                  <c:v>3.5</c:v>
                </c:pt>
                <c:pt idx="6">
                  <c:v>3.5</c:v>
                </c:pt>
                <c:pt idx="7">
                  <c:v>3.5</c:v>
                </c:pt>
                <c:pt idx="8">
                  <c:v>3.5</c:v>
                </c:pt>
                <c:pt idx="9">
                  <c:v>3.5</c:v>
                </c:pt>
                <c:pt idx="10">
                  <c:v>3.5</c:v>
                </c:pt>
                <c:pt idx="11">
                  <c:v>3.5</c:v>
                </c:pt>
                <c:pt idx="12">
                  <c:v>3.5300000000000007</c:v>
                </c:pt>
                <c:pt idx="13">
                  <c:v>3.5</c:v>
                </c:pt>
                <c:pt idx="14">
                  <c:v>3.5100000000000007</c:v>
                </c:pt>
                <c:pt idx="15">
                  <c:v>3.5199999999999987</c:v>
                </c:pt>
                <c:pt idx="16">
                  <c:v>3.51</c:v>
                </c:pt>
                <c:pt idx="17">
                  <c:v>3.51</c:v>
                </c:pt>
                <c:pt idx="18">
                  <c:v>3.5</c:v>
                </c:pt>
                <c:pt idx="19">
                  <c:v>3.51</c:v>
                </c:pt>
                <c:pt idx="20">
                  <c:v>3.51</c:v>
                </c:pt>
                <c:pt idx="21">
                  <c:v>3.51</c:v>
                </c:pt>
                <c:pt idx="22">
                  <c:v>3.5199999999999987</c:v>
                </c:pt>
                <c:pt idx="23">
                  <c:v>3.51</c:v>
                </c:pt>
                <c:pt idx="24">
                  <c:v>3.5</c:v>
                </c:pt>
                <c:pt idx="25">
                  <c:v>3.5</c:v>
                </c:pt>
                <c:pt idx="26">
                  <c:v>3.5</c:v>
                </c:pt>
                <c:pt idx="27">
                  <c:v>3.5</c:v>
                </c:pt>
                <c:pt idx="28">
                  <c:v>3.5</c:v>
                </c:pt>
                <c:pt idx="29">
                  <c:v>3.5</c:v>
                </c:pt>
                <c:pt idx="30">
                  <c:v>3.5</c:v>
                </c:pt>
                <c:pt idx="31">
                  <c:v>3.5</c:v>
                </c:pt>
                <c:pt idx="32">
                  <c:v>3.5</c:v>
                </c:pt>
                <c:pt idx="33">
                  <c:v>3.5</c:v>
                </c:pt>
                <c:pt idx="34">
                  <c:v>3.5199999999999987</c:v>
                </c:pt>
                <c:pt idx="35">
                  <c:v>3.5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2.0199999999999987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1.9900000000000022</c:v>
                </c:pt>
                <c:pt idx="54">
                  <c:v>2</c:v>
                </c:pt>
                <c:pt idx="55">
                  <c:v>1.9899999999999998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2.0000000000000004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2.2400000000000002</c:v>
                </c:pt>
                <c:pt idx="92">
                  <c:v>2.4999999999999987</c:v>
                </c:pt>
                <c:pt idx="93">
                  <c:v>2.5</c:v>
                </c:pt>
                <c:pt idx="94">
                  <c:v>2.5</c:v>
                </c:pt>
                <c:pt idx="95">
                  <c:v>2.5</c:v>
                </c:pt>
                <c:pt idx="96">
                  <c:v>2.5</c:v>
                </c:pt>
                <c:pt idx="97">
                  <c:v>2.5</c:v>
                </c:pt>
                <c:pt idx="98">
                  <c:v>2.62</c:v>
                </c:pt>
                <c:pt idx="99">
                  <c:v>2.75</c:v>
                </c:pt>
                <c:pt idx="100">
                  <c:v>2.75</c:v>
                </c:pt>
                <c:pt idx="101">
                  <c:v>2.75</c:v>
                </c:pt>
                <c:pt idx="102">
                  <c:v>2.75</c:v>
                </c:pt>
                <c:pt idx="103">
                  <c:v>2.75</c:v>
                </c:pt>
                <c:pt idx="104">
                  <c:v>2.75</c:v>
                </c:pt>
                <c:pt idx="105">
                  <c:v>2.7499999999999996</c:v>
                </c:pt>
                <c:pt idx="106">
                  <c:v>2.75</c:v>
                </c:pt>
                <c:pt idx="107">
                  <c:v>2.75</c:v>
                </c:pt>
                <c:pt idx="108">
                  <c:v>2.75</c:v>
                </c:pt>
                <c:pt idx="109">
                  <c:v>2.75</c:v>
                </c:pt>
                <c:pt idx="110">
                  <c:v>2.75</c:v>
                </c:pt>
                <c:pt idx="111">
                  <c:v>2.75</c:v>
                </c:pt>
                <c:pt idx="112">
                  <c:v>2.75</c:v>
                </c:pt>
                <c:pt idx="113">
                  <c:v>2.75</c:v>
                </c:pt>
                <c:pt idx="114">
                  <c:v>2.75</c:v>
                </c:pt>
                <c:pt idx="115">
                  <c:v>2.75</c:v>
                </c:pt>
                <c:pt idx="116">
                  <c:v>2.75</c:v>
                </c:pt>
                <c:pt idx="117">
                  <c:v>2.75</c:v>
                </c:pt>
                <c:pt idx="118">
                  <c:v>2.75</c:v>
                </c:pt>
                <c:pt idx="119">
                  <c:v>2.75</c:v>
                </c:pt>
                <c:pt idx="120">
                  <c:v>2.75</c:v>
                </c:pt>
                <c:pt idx="121">
                  <c:v>2.66</c:v>
                </c:pt>
                <c:pt idx="122">
                  <c:v>2.5</c:v>
                </c:pt>
                <c:pt idx="123">
                  <c:v>2.5</c:v>
                </c:pt>
                <c:pt idx="124">
                  <c:v>2.5</c:v>
                </c:pt>
                <c:pt idx="125">
                  <c:v>2.5</c:v>
                </c:pt>
                <c:pt idx="126">
                  <c:v>2.5</c:v>
                </c:pt>
                <c:pt idx="127">
                  <c:v>2.5</c:v>
                </c:pt>
                <c:pt idx="128">
                  <c:v>2.5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688256"/>
        <c:axId val="82694144"/>
      </c:lineChart>
      <c:catAx>
        <c:axId val="826882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82694144"/>
        <c:crosses val="autoZero"/>
        <c:auto val="1"/>
        <c:lblAlgn val="ctr"/>
        <c:lblOffset val="100"/>
        <c:noMultiLvlLbl val="0"/>
      </c:catAx>
      <c:valAx>
        <c:axId val="82694144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8268825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56000">
          <a:srgbClr val="BFF0EF"/>
        </a:gs>
        <a:gs pos="100000">
          <a:schemeClr val="bg1"/>
        </a:gs>
      </a:gsLst>
      <a:path path="shape">
        <a:fillToRect l="50000" t="50000" r="50000" b="50000"/>
      </a:path>
      <a:tileRect/>
    </a:gradFill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588971966739494"/>
          <c:y val="0.20047331583552094"/>
          <c:w val="0.79946042038862786"/>
          <c:h val="0.64889063867018015"/>
        </c:manualLayout>
      </c:layout>
      <c:lineChart>
        <c:grouping val="standard"/>
        <c:varyColors val="0"/>
        <c:ser>
          <c:idx val="0"/>
          <c:order val="0"/>
          <c:tx>
            <c:strRef>
              <c:f>data!$A$36</c:f>
              <c:strCache>
                <c:ptCount val="1"/>
                <c:pt idx="0">
                  <c:v>Public Sector Bakns</c:v>
                </c:pt>
              </c:strCache>
            </c:strRef>
          </c:tx>
          <c:spPr>
            <a:ln w="53975" cmpd="dbl">
              <a:solidFill>
                <a:srgbClr val="59205A"/>
              </a:solidFill>
            </a:ln>
          </c:spPr>
          <c:marker>
            <c:symbol val="none"/>
          </c:marker>
          <c:cat>
            <c:strRef>
              <c:f>data!$B$35:$K$35</c:f>
              <c:strCache>
                <c:ptCount val="10"/>
                <c:pt idx="0">
                  <c:v>2001-2002</c:v>
                </c:pt>
                <c:pt idx="1">
                  <c:v>2002-2003</c:v>
                </c:pt>
                <c:pt idx="2">
                  <c:v>2003-2004</c:v>
                </c:pt>
                <c:pt idx="3">
                  <c:v>2004-2005</c:v>
                </c:pt>
                <c:pt idx="4">
                  <c:v>2005-2006</c:v>
                </c:pt>
                <c:pt idx="5">
                  <c:v>2006-2007</c:v>
                </c:pt>
                <c:pt idx="6">
                  <c:v>2007-2008</c:v>
                </c:pt>
                <c:pt idx="7">
                  <c:v>2008-2009</c:v>
                </c:pt>
                <c:pt idx="8">
                  <c:v>2009-2010</c:v>
                </c:pt>
                <c:pt idx="9">
                  <c:v>2010-2011</c:v>
                </c:pt>
              </c:strCache>
            </c:strRef>
          </c:cat>
          <c:val>
            <c:numRef>
              <c:f>data!$B$36:$K$36</c:f>
              <c:numCache>
                <c:formatCode>#,##0.00</c:formatCode>
                <c:ptCount val="10"/>
                <c:pt idx="0">
                  <c:v>329253.88</c:v>
                </c:pt>
                <c:pt idx="1">
                  <c:v>406590.89</c:v>
                </c:pt>
                <c:pt idx="2">
                  <c:v>486396.94</c:v>
                </c:pt>
                <c:pt idx="3">
                  <c:v>685883.02</c:v>
                </c:pt>
                <c:pt idx="4">
                  <c:v>842206.98</c:v>
                </c:pt>
                <c:pt idx="5">
                  <c:v>1270671.0900000001</c:v>
                </c:pt>
                <c:pt idx="6">
                  <c:v>1857172.53</c:v>
                </c:pt>
                <c:pt idx="7" formatCode="#,##0">
                  <c:v>1909422</c:v>
                </c:pt>
                <c:pt idx="8" formatCode="#,##0">
                  <c:v>1762197</c:v>
                </c:pt>
                <c:pt idx="9" formatCode="#,##0">
                  <c:v>2189664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data!$A$37</c:f>
              <c:strCache>
                <c:ptCount val="1"/>
                <c:pt idx="0">
                  <c:v>Foreign Banks</c:v>
                </c:pt>
              </c:strCache>
            </c:strRef>
          </c:tx>
          <c:marker>
            <c:symbol val="none"/>
          </c:marker>
          <c:cat>
            <c:strRef>
              <c:f>data!$B$35:$K$35</c:f>
              <c:strCache>
                <c:ptCount val="10"/>
                <c:pt idx="0">
                  <c:v>2001-2002</c:v>
                </c:pt>
                <c:pt idx="1">
                  <c:v>2002-2003</c:v>
                </c:pt>
                <c:pt idx="2">
                  <c:v>2003-2004</c:v>
                </c:pt>
                <c:pt idx="3">
                  <c:v>2004-2005</c:v>
                </c:pt>
                <c:pt idx="4">
                  <c:v>2005-2006</c:v>
                </c:pt>
                <c:pt idx="5">
                  <c:v>2006-2007</c:v>
                </c:pt>
                <c:pt idx="6">
                  <c:v>2007-2008</c:v>
                </c:pt>
                <c:pt idx="7">
                  <c:v>2008-2009</c:v>
                </c:pt>
                <c:pt idx="8">
                  <c:v>2009-2010</c:v>
                </c:pt>
                <c:pt idx="9">
                  <c:v>2010-2011</c:v>
                </c:pt>
              </c:strCache>
            </c:strRef>
          </c:cat>
          <c:val>
            <c:numRef>
              <c:f>data!$B$37:$K$37</c:f>
              <c:numCache>
                <c:formatCode>#,##0.00</c:formatCode>
                <c:ptCount val="10"/>
                <c:pt idx="0">
                  <c:v>445981.63</c:v>
                </c:pt>
                <c:pt idx="1">
                  <c:v>562967.22</c:v>
                </c:pt>
                <c:pt idx="2">
                  <c:v>890389.48</c:v>
                </c:pt>
                <c:pt idx="3">
                  <c:v>1590636.02</c:v>
                </c:pt>
                <c:pt idx="4">
                  <c:v>2554164.92</c:v>
                </c:pt>
                <c:pt idx="5">
                  <c:v>5050343.8500000006</c:v>
                </c:pt>
                <c:pt idx="6">
                  <c:v>10208912.239999924</c:v>
                </c:pt>
                <c:pt idx="7" formatCode="#,##0">
                  <c:v>7020667</c:v>
                </c:pt>
                <c:pt idx="8" formatCode="#,##0">
                  <c:v>6925163</c:v>
                </c:pt>
                <c:pt idx="9" formatCode="#,##0">
                  <c:v>9301006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data!$A$38</c:f>
              <c:strCache>
                <c:ptCount val="1"/>
                <c:pt idx="0">
                  <c:v>Scheduled Commercial Banks</c:v>
                </c:pt>
              </c:strCache>
            </c:strRef>
          </c:tx>
          <c:spPr>
            <a:ln w="47625">
              <a:solidFill>
                <a:srgbClr val="C00000"/>
              </a:solidFill>
              <a:prstDash val="dashDot"/>
            </a:ln>
          </c:spPr>
          <c:marker>
            <c:symbol val="none"/>
          </c:marker>
          <c:cat>
            <c:strRef>
              <c:f>data!$B$35:$K$35</c:f>
              <c:strCache>
                <c:ptCount val="10"/>
                <c:pt idx="0">
                  <c:v>2001-2002</c:v>
                </c:pt>
                <c:pt idx="1">
                  <c:v>2002-2003</c:v>
                </c:pt>
                <c:pt idx="2">
                  <c:v>2003-2004</c:v>
                </c:pt>
                <c:pt idx="3">
                  <c:v>2004-2005</c:v>
                </c:pt>
                <c:pt idx="4">
                  <c:v>2005-2006</c:v>
                </c:pt>
                <c:pt idx="5">
                  <c:v>2006-2007</c:v>
                </c:pt>
                <c:pt idx="6">
                  <c:v>2007-2008</c:v>
                </c:pt>
                <c:pt idx="7">
                  <c:v>2008-2009</c:v>
                </c:pt>
                <c:pt idx="8">
                  <c:v>2009-2010</c:v>
                </c:pt>
                <c:pt idx="9">
                  <c:v>2010-2011</c:v>
                </c:pt>
              </c:strCache>
            </c:strRef>
          </c:cat>
          <c:val>
            <c:numRef>
              <c:f>data!$B$38:$K$38</c:f>
              <c:numCache>
                <c:formatCode>#,##0.00</c:formatCode>
                <c:ptCount val="10"/>
                <c:pt idx="0">
                  <c:v>886518.04</c:v>
                </c:pt>
                <c:pt idx="1">
                  <c:v>1165578.5</c:v>
                </c:pt>
                <c:pt idx="2">
                  <c:v>1763282.6400000001</c:v>
                </c:pt>
                <c:pt idx="3">
                  <c:v>2817023.7800000012</c:v>
                </c:pt>
                <c:pt idx="4">
                  <c:v>4249541.72</c:v>
                </c:pt>
                <c:pt idx="5">
                  <c:v>7431714.1000000006</c:v>
                </c:pt>
                <c:pt idx="6">
                  <c:v>14427369.59</c:v>
                </c:pt>
                <c:pt idx="7" formatCode="#,##0">
                  <c:v>10671961</c:v>
                </c:pt>
                <c:pt idx="8" formatCode="#,##0">
                  <c:v>10529958</c:v>
                </c:pt>
                <c:pt idx="9" formatCode="#,##0">
                  <c:v>13838389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643008"/>
        <c:axId val="81644544"/>
      </c:lineChart>
      <c:catAx>
        <c:axId val="81643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800"/>
            </a:pPr>
            <a:endParaRPr lang="en-US"/>
          </a:p>
        </c:txPr>
        <c:crossAx val="81644544"/>
        <c:crosses val="autoZero"/>
        <c:auto val="1"/>
        <c:lblAlgn val="ctr"/>
        <c:lblOffset val="100"/>
        <c:noMultiLvlLbl val="0"/>
      </c:catAx>
      <c:valAx>
        <c:axId val="81644544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General" sourceLinked="0"/>
        <c:majorTickMark val="out"/>
        <c:minorTickMark val="none"/>
        <c:tickLblPos val="nextTo"/>
        <c:crossAx val="81643008"/>
        <c:crosses val="autoZero"/>
        <c:crossBetween val="between"/>
      </c:valAx>
      <c:spPr>
        <a:noFill/>
      </c:spPr>
    </c:plotArea>
    <c:legend>
      <c:legendPos val="t"/>
      <c:layout>
        <c:manualLayout>
          <c:xMode val="edge"/>
          <c:yMode val="edge"/>
          <c:x val="7.8155099798571701E-2"/>
          <c:y val="6.9758530183727629E-2"/>
          <c:w val="0.87893813273341481"/>
          <c:h val="8.3862771404720496E-2"/>
        </c:manualLayout>
      </c:layout>
      <c:overlay val="0"/>
      <c:txPr>
        <a:bodyPr/>
        <a:lstStyle/>
        <a:p>
          <a:pPr>
            <a:defRPr sz="1050"/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71000">
          <a:srgbClr val="BFF0EF"/>
        </a:gs>
        <a:gs pos="100000">
          <a:schemeClr val="bg1"/>
        </a:gs>
      </a:gsLst>
      <a:path path="shape">
        <a:fillToRect l="50000" t="50000" r="50000" b="50000"/>
      </a:path>
      <a:tileRect/>
    </a:gradFill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Sheet2!$B$2</c:f>
              <c:strCache>
                <c:ptCount val="1"/>
                <c:pt idx="0">
                  <c:v> Equity investment, net, net</c:v>
                </c:pt>
              </c:strCache>
            </c:strRef>
          </c:tx>
          <c:spPr>
            <a:ln w="53975" cmpd="dbl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Sheet2!$A$3:$A$18</c:f>
              <c:strCach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2010e</c:v>
                </c:pt>
              </c:strCache>
            </c:strRef>
          </c:cat>
          <c:val>
            <c:numRef>
              <c:f>Sheet2!$B$3:$B$18</c:f>
              <c:numCache>
                <c:formatCode>#,##0</c:formatCode>
                <c:ptCount val="16"/>
                <c:pt idx="0">
                  <c:v>102207.37537361776</c:v>
                </c:pt>
                <c:pt idx="1">
                  <c:v>128710.13073463144</c:v>
                </c:pt>
                <c:pt idx="2">
                  <c:v>141161.14205604405</c:v>
                </c:pt>
                <c:pt idx="3">
                  <c:v>130176.31398736223</c:v>
                </c:pt>
                <c:pt idx="4">
                  <c:v>166419.69718887814</c:v>
                </c:pt>
                <c:pt idx="5">
                  <c:v>154764.5163363271</c:v>
                </c:pt>
                <c:pt idx="6">
                  <c:v>150083.63200562389</c:v>
                </c:pt>
                <c:pt idx="7">
                  <c:v>121509.93144991354</c:v>
                </c:pt>
                <c:pt idx="8">
                  <c:v>139134.03542476881</c:v>
                </c:pt>
                <c:pt idx="9">
                  <c:v>212969.49337877653</c:v>
                </c:pt>
                <c:pt idx="10">
                  <c:v>270812.01875903649</c:v>
                </c:pt>
                <c:pt idx="11">
                  <c:v>236035.64694796046</c:v>
                </c:pt>
                <c:pt idx="12">
                  <c:v>332363.53874980565</c:v>
                </c:pt>
                <c:pt idx="13">
                  <c:v>220113.26810456614</c:v>
                </c:pt>
                <c:pt idx="14">
                  <c:v>217623.77434478374</c:v>
                </c:pt>
                <c:pt idx="15">
                  <c:v>280071.68805852439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Sheet2!$C$2</c:f>
              <c:strCache>
                <c:ptCount val="1"/>
                <c:pt idx="0">
                  <c:v>Commercial banks, net</c:v>
                </c:pt>
              </c:strCache>
            </c:strRef>
          </c:tx>
          <c:spPr>
            <a:ln w="38100">
              <a:solidFill>
                <a:srgbClr val="0066CC"/>
              </a:solidFill>
            </a:ln>
          </c:spPr>
          <c:marker>
            <c:symbol val="none"/>
          </c:marker>
          <c:cat>
            <c:strRef>
              <c:f>Sheet2!$A$3:$A$18</c:f>
              <c:strCach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2010e</c:v>
                </c:pt>
              </c:strCache>
            </c:strRef>
          </c:cat>
          <c:val>
            <c:numRef>
              <c:f>Sheet2!$C$3:$C$18</c:f>
              <c:numCache>
                <c:formatCode>#,##0</c:formatCode>
                <c:ptCount val="16"/>
                <c:pt idx="0">
                  <c:v>88307.738148717326</c:v>
                </c:pt>
                <c:pt idx="1">
                  <c:v>114911.92957418541</c:v>
                </c:pt>
                <c:pt idx="2">
                  <c:v>72822.008567338053</c:v>
                </c:pt>
                <c:pt idx="3">
                  <c:v>-90347.605145707465</c:v>
                </c:pt>
                <c:pt idx="4">
                  <c:v>-27740.71714921706</c:v>
                </c:pt>
                <c:pt idx="5">
                  <c:v>11605.885639383745</c:v>
                </c:pt>
                <c:pt idx="6">
                  <c:v>-7179.0945198234294</c:v>
                </c:pt>
                <c:pt idx="7">
                  <c:v>-30652.050887771366</c:v>
                </c:pt>
                <c:pt idx="8">
                  <c:v>22718.820346112654</c:v>
                </c:pt>
                <c:pt idx="9">
                  <c:v>63278.935319847689</c:v>
                </c:pt>
                <c:pt idx="10">
                  <c:v>192846.94368018315</c:v>
                </c:pt>
                <c:pt idx="11">
                  <c:v>235512.86139393965</c:v>
                </c:pt>
                <c:pt idx="12">
                  <c:v>449607.16347932426</c:v>
                </c:pt>
                <c:pt idx="13">
                  <c:v>32188.199593081732</c:v>
                </c:pt>
                <c:pt idx="14">
                  <c:v>-15460.834575483983</c:v>
                </c:pt>
                <c:pt idx="15">
                  <c:v>164438.94276931151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Sheet2!$D$2</c:f>
              <c:strCache>
                <c:ptCount val="1"/>
                <c:pt idx="0">
                  <c:v> Other private creditors, net</c:v>
                </c:pt>
              </c:strCache>
            </c:strRef>
          </c:tx>
          <c:spPr>
            <a:ln w="50800">
              <a:solidFill>
                <a:srgbClr val="009900"/>
              </a:solidFill>
              <a:prstDash val="lgDashDot"/>
            </a:ln>
          </c:spPr>
          <c:marker>
            <c:symbol val="none"/>
          </c:marker>
          <c:cat>
            <c:strRef>
              <c:f>Sheet2!$A$3:$A$18</c:f>
              <c:strCach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2010e</c:v>
                </c:pt>
              </c:strCache>
            </c:strRef>
          </c:cat>
          <c:val>
            <c:numRef>
              <c:f>Sheet2!$D$3:$D$18</c:f>
              <c:numCache>
                <c:formatCode>#,##0</c:formatCode>
                <c:ptCount val="16"/>
                <c:pt idx="0">
                  <c:v>41593.596715695225</c:v>
                </c:pt>
                <c:pt idx="1">
                  <c:v>85660.144330595489</c:v>
                </c:pt>
                <c:pt idx="2">
                  <c:v>86412.005351430955</c:v>
                </c:pt>
                <c:pt idx="3">
                  <c:v>95304.348701787385</c:v>
                </c:pt>
                <c:pt idx="4">
                  <c:v>34912.161140956581</c:v>
                </c:pt>
                <c:pt idx="5">
                  <c:v>26421.513379196702</c:v>
                </c:pt>
                <c:pt idx="6">
                  <c:v>23168.993133611992</c:v>
                </c:pt>
                <c:pt idx="7">
                  <c:v>22301.487704936622</c:v>
                </c:pt>
                <c:pt idx="8">
                  <c:v>69768.633131550945</c:v>
                </c:pt>
                <c:pt idx="9">
                  <c:v>97299.033402386005</c:v>
                </c:pt>
                <c:pt idx="10">
                  <c:v>99597.554603840894</c:v>
                </c:pt>
                <c:pt idx="11">
                  <c:v>155965.22322153181</c:v>
                </c:pt>
                <c:pt idx="12">
                  <c:v>239067.65733007531</c:v>
                </c:pt>
                <c:pt idx="13">
                  <c:v>148385.7752851363</c:v>
                </c:pt>
                <c:pt idx="14">
                  <c:v>142268.61440455168</c:v>
                </c:pt>
                <c:pt idx="15">
                  <c:v>194014.00766431514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740160"/>
        <c:axId val="81741696"/>
      </c:lineChart>
      <c:catAx>
        <c:axId val="81740160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en-US"/>
          </a:p>
        </c:txPr>
        <c:crossAx val="81741696"/>
        <c:crosses val="autoZero"/>
        <c:auto val="1"/>
        <c:lblAlgn val="ctr"/>
        <c:lblOffset val="100"/>
        <c:noMultiLvlLbl val="0"/>
      </c:catAx>
      <c:valAx>
        <c:axId val="81741696"/>
        <c:scaling>
          <c:orientation val="minMax"/>
          <c:min val="-100000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crossAx val="81740160"/>
        <c:crosses val="autoZero"/>
        <c:crossBetween val="between"/>
        <c:majorUnit val="100000"/>
        <c:minorUnit val="10000"/>
      </c:valAx>
    </c:plotArea>
    <c:legend>
      <c:legendPos val="t"/>
      <c:layout/>
      <c:overlay val="0"/>
    </c:legend>
    <c:plotVisOnly val="1"/>
    <c:dispBlanksAs val="gap"/>
    <c:showDLblsOverMax val="0"/>
  </c:chart>
  <c:spPr>
    <a:gradFill flip="none" rotWithShape="1">
      <a:gsLst>
        <a:gs pos="59000">
          <a:srgbClr val="BFF0EF"/>
        </a:gs>
        <a:gs pos="98000">
          <a:schemeClr val="bg1"/>
        </a:gs>
      </a:gsLst>
      <a:path path="shape">
        <a:fillToRect l="50000" t="50000" r="50000" b="50000"/>
      </a:path>
      <a:tileRect/>
    </a:gradFill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84615384615413"/>
          <c:y val="0.16487037334618887"/>
          <c:w val="0.76538461538461688"/>
          <c:h val="0.67376051207885046"/>
        </c:manualLayout>
      </c:layout>
      <c:lineChart>
        <c:grouping val="standard"/>
        <c:varyColors val="0"/>
        <c:ser>
          <c:idx val="0"/>
          <c:order val="0"/>
          <c:tx>
            <c:strRef>
              <c:f>'idr-graph'!$B$1</c:f>
              <c:strCache>
                <c:ptCount val="1"/>
                <c:pt idx="0">
                  <c:v>FPI(USD million) </c:v>
                </c:pt>
              </c:strCache>
            </c:strRef>
          </c:tx>
          <c:spPr>
            <a:ln w="50800" cmpd="dbl">
              <a:solidFill>
                <a:srgbClr val="008000"/>
              </a:solidFill>
              <a:prstDash val="solid"/>
            </a:ln>
          </c:spPr>
          <c:marker>
            <c:symbol val="none"/>
          </c:marker>
          <c:cat>
            <c:strRef>
              <c:f>'idr-graph'!$A$2:$A$37</c:f>
              <c:strCache>
                <c:ptCount val="36"/>
                <c:pt idx="0">
                  <c:v>2006M4</c:v>
                </c:pt>
                <c:pt idx="1">
                  <c:v>2006M5</c:v>
                </c:pt>
                <c:pt idx="2">
                  <c:v>2006M6</c:v>
                </c:pt>
                <c:pt idx="3">
                  <c:v>2006M7</c:v>
                </c:pt>
                <c:pt idx="4">
                  <c:v>2006M8</c:v>
                </c:pt>
                <c:pt idx="5">
                  <c:v>2006M9</c:v>
                </c:pt>
                <c:pt idx="6">
                  <c:v>2006M10</c:v>
                </c:pt>
                <c:pt idx="7">
                  <c:v>2006M11</c:v>
                </c:pt>
                <c:pt idx="8">
                  <c:v>2006M12</c:v>
                </c:pt>
                <c:pt idx="9">
                  <c:v>2007M1</c:v>
                </c:pt>
                <c:pt idx="10">
                  <c:v>2007M2</c:v>
                </c:pt>
                <c:pt idx="11">
                  <c:v>2007M3</c:v>
                </c:pt>
                <c:pt idx="12">
                  <c:v>2007M4</c:v>
                </c:pt>
                <c:pt idx="13">
                  <c:v>2007M5</c:v>
                </c:pt>
                <c:pt idx="14">
                  <c:v>2007M6</c:v>
                </c:pt>
                <c:pt idx="15">
                  <c:v>2007M7</c:v>
                </c:pt>
                <c:pt idx="16">
                  <c:v>2007M8</c:v>
                </c:pt>
                <c:pt idx="17">
                  <c:v>2007M9</c:v>
                </c:pt>
                <c:pt idx="18">
                  <c:v>2007M10</c:v>
                </c:pt>
                <c:pt idx="19">
                  <c:v>2007M11</c:v>
                </c:pt>
                <c:pt idx="20">
                  <c:v>2007M12</c:v>
                </c:pt>
                <c:pt idx="21">
                  <c:v>2008M1</c:v>
                </c:pt>
                <c:pt idx="22">
                  <c:v>2008M2</c:v>
                </c:pt>
                <c:pt idx="23">
                  <c:v>2008M3</c:v>
                </c:pt>
                <c:pt idx="24">
                  <c:v>2008M4</c:v>
                </c:pt>
                <c:pt idx="25">
                  <c:v>2008M5</c:v>
                </c:pt>
                <c:pt idx="26">
                  <c:v>2008M6</c:v>
                </c:pt>
                <c:pt idx="27">
                  <c:v>2008M7</c:v>
                </c:pt>
                <c:pt idx="28">
                  <c:v>2008M8</c:v>
                </c:pt>
                <c:pt idx="29">
                  <c:v>2008M9</c:v>
                </c:pt>
                <c:pt idx="30">
                  <c:v>2008M10</c:v>
                </c:pt>
                <c:pt idx="31">
                  <c:v>2008M11</c:v>
                </c:pt>
                <c:pt idx="32">
                  <c:v>2008M12</c:v>
                </c:pt>
                <c:pt idx="33">
                  <c:v>2009M1</c:v>
                </c:pt>
                <c:pt idx="34">
                  <c:v>2009M2</c:v>
                </c:pt>
                <c:pt idx="35">
                  <c:v>2009M3</c:v>
                </c:pt>
              </c:strCache>
            </c:strRef>
          </c:cat>
          <c:val>
            <c:numRef>
              <c:f>'idr-graph'!$B$2:$B$37</c:f>
              <c:numCache>
                <c:formatCode>#,##0</c:formatCode>
                <c:ptCount val="36"/>
                <c:pt idx="0">
                  <c:v>3711</c:v>
                </c:pt>
                <c:pt idx="1">
                  <c:v>-3334</c:v>
                </c:pt>
                <c:pt idx="2" formatCode="General">
                  <c:v>-903</c:v>
                </c:pt>
                <c:pt idx="3" formatCode="General">
                  <c:v>-309</c:v>
                </c:pt>
                <c:pt idx="4">
                  <c:v>1212</c:v>
                </c:pt>
                <c:pt idx="5">
                  <c:v>1238</c:v>
                </c:pt>
                <c:pt idx="6">
                  <c:v>1755</c:v>
                </c:pt>
                <c:pt idx="7">
                  <c:v>2236</c:v>
                </c:pt>
                <c:pt idx="8" formatCode="General">
                  <c:v>-429</c:v>
                </c:pt>
                <c:pt idx="9">
                  <c:v>1602</c:v>
                </c:pt>
                <c:pt idx="10">
                  <c:v>2630</c:v>
                </c:pt>
                <c:pt idx="11">
                  <c:v>-2406</c:v>
                </c:pt>
                <c:pt idx="12">
                  <c:v>1974</c:v>
                </c:pt>
                <c:pt idx="13">
                  <c:v>1852</c:v>
                </c:pt>
                <c:pt idx="14">
                  <c:v>3664</c:v>
                </c:pt>
                <c:pt idx="15">
                  <c:v>6713</c:v>
                </c:pt>
                <c:pt idx="16">
                  <c:v>-2875</c:v>
                </c:pt>
                <c:pt idx="17">
                  <c:v>7081</c:v>
                </c:pt>
                <c:pt idx="18">
                  <c:v>9564</c:v>
                </c:pt>
                <c:pt idx="19" formatCode="General">
                  <c:v>-107</c:v>
                </c:pt>
                <c:pt idx="20">
                  <c:v>5294</c:v>
                </c:pt>
                <c:pt idx="21">
                  <c:v>6739</c:v>
                </c:pt>
                <c:pt idx="22">
                  <c:v>-8904</c:v>
                </c:pt>
                <c:pt idx="23">
                  <c:v>-1600</c:v>
                </c:pt>
                <c:pt idx="24" formatCode="General">
                  <c:v>-880</c:v>
                </c:pt>
                <c:pt idx="25" formatCode="General">
                  <c:v>-288</c:v>
                </c:pt>
                <c:pt idx="26">
                  <c:v>-3010</c:v>
                </c:pt>
                <c:pt idx="27" formatCode="General">
                  <c:v>-492</c:v>
                </c:pt>
                <c:pt idx="28" formatCode="General">
                  <c:v>593</c:v>
                </c:pt>
                <c:pt idx="29">
                  <c:v>-1403</c:v>
                </c:pt>
                <c:pt idx="30">
                  <c:v>-5243</c:v>
                </c:pt>
                <c:pt idx="31" formatCode="General">
                  <c:v>-574</c:v>
                </c:pt>
                <c:pt idx="32" formatCode="General">
                  <c:v>30</c:v>
                </c:pt>
                <c:pt idx="33" formatCode="General">
                  <c:v>-614</c:v>
                </c:pt>
                <c:pt idx="34">
                  <c:v>-1085</c:v>
                </c:pt>
                <c:pt idx="35" formatCode="General">
                  <c:v>-889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647168"/>
        <c:axId val="24649088"/>
      </c:lineChart>
      <c:lineChart>
        <c:grouping val="standard"/>
        <c:varyColors val="0"/>
        <c:ser>
          <c:idx val="1"/>
          <c:order val="1"/>
          <c:tx>
            <c:strRef>
              <c:f>'idr-graph'!$C$1</c:f>
              <c:strCache>
                <c:ptCount val="1"/>
                <c:pt idx="0">
                  <c:v>BSE sensex </c:v>
                </c:pt>
              </c:strCache>
            </c:strRef>
          </c:tx>
          <c:spPr>
            <a:ln w="30171" cmpd="sng">
              <a:solidFill>
                <a:srgbClr val="FF0000"/>
              </a:solidFill>
              <a:prstDash val="solid"/>
            </a:ln>
          </c:spPr>
          <c:marker>
            <c:symbol val="diamond"/>
            <c:size val="8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'idr-graph'!$A$2:$A$37</c:f>
              <c:strCache>
                <c:ptCount val="36"/>
                <c:pt idx="0">
                  <c:v>2006M4</c:v>
                </c:pt>
                <c:pt idx="1">
                  <c:v>2006M5</c:v>
                </c:pt>
                <c:pt idx="2">
                  <c:v>2006M6</c:v>
                </c:pt>
                <c:pt idx="3">
                  <c:v>2006M7</c:v>
                </c:pt>
                <c:pt idx="4">
                  <c:v>2006M8</c:v>
                </c:pt>
                <c:pt idx="5">
                  <c:v>2006M9</c:v>
                </c:pt>
                <c:pt idx="6">
                  <c:v>2006M10</c:v>
                </c:pt>
                <c:pt idx="7">
                  <c:v>2006M11</c:v>
                </c:pt>
                <c:pt idx="8">
                  <c:v>2006M12</c:v>
                </c:pt>
                <c:pt idx="9">
                  <c:v>2007M1</c:v>
                </c:pt>
                <c:pt idx="10">
                  <c:v>2007M2</c:v>
                </c:pt>
                <c:pt idx="11">
                  <c:v>2007M3</c:v>
                </c:pt>
                <c:pt idx="12">
                  <c:v>2007M4</c:v>
                </c:pt>
                <c:pt idx="13">
                  <c:v>2007M5</c:v>
                </c:pt>
                <c:pt idx="14">
                  <c:v>2007M6</c:v>
                </c:pt>
                <c:pt idx="15">
                  <c:v>2007M7</c:v>
                </c:pt>
                <c:pt idx="16">
                  <c:v>2007M8</c:v>
                </c:pt>
                <c:pt idx="17">
                  <c:v>2007M9</c:v>
                </c:pt>
                <c:pt idx="18">
                  <c:v>2007M10</c:v>
                </c:pt>
                <c:pt idx="19">
                  <c:v>2007M11</c:v>
                </c:pt>
                <c:pt idx="20">
                  <c:v>2007M12</c:v>
                </c:pt>
                <c:pt idx="21">
                  <c:v>2008M1</c:v>
                </c:pt>
                <c:pt idx="22">
                  <c:v>2008M2</c:v>
                </c:pt>
                <c:pt idx="23">
                  <c:v>2008M3</c:v>
                </c:pt>
                <c:pt idx="24">
                  <c:v>2008M4</c:v>
                </c:pt>
                <c:pt idx="25">
                  <c:v>2008M5</c:v>
                </c:pt>
                <c:pt idx="26">
                  <c:v>2008M6</c:v>
                </c:pt>
                <c:pt idx="27">
                  <c:v>2008M7</c:v>
                </c:pt>
                <c:pt idx="28">
                  <c:v>2008M8</c:v>
                </c:pt>
                <c:pt idx="29">
                  <c:v>2008M9</c:v>
                </c:pt>
                <c:pt idx="30">
                  <c:v>2008M10</c:v>
                </c:pt>
                <c:pt idx="31">
                  <c:v>2008M11</c:v>
                </c:pt>
                <c:pt idx="32">
                  <c:v>2008M12</c:v>
                </c:pt>
                <c:pt idx="33">
                  <c:v>2009M1</c:v>
                </c:pt>
                <c:pt idx="34">
                  <c:v>2009M2</c:v>
                </c:pt>
                <c:pt idx="35">
                  <c:v>2009M3</c:v>
                </c:pt>
              </c:strCache>
            </c:strRef>
          </c:cat>
          <c:val>
            <c:numRef>
              <c:f>'idr-graph'!$C$2:$C$37</c:f>
              <c:numCache>
                <c:formatCode>0.00</c:formatCode>
                <c:ptCount val="36"/>
                <c:pt idx="0">
                  <c:v>12042.56</c:v>
                </c:pt>
                <c:pt idx="1">
                  <c:v>10398.61</c:v>
                </c:pt>
                <c:pt idx="2">
                  <c:v>10609.25</c:v>
                </c:pt>
                <c:pt idx="3">
                  <c:v>10743.88</c:v>
                </c:pt>
                <c:pt idx="4">
                  <c:v>11699.05</c:v>
                </c:pt>
                <c:pt idx="5">
                  <c:v>12454.42</c:v>
                </c:pt>
                <c:pt idx="6">
                  <c:v>12961.9</c:v>
                </c:pt>
                <c:pt idx="7">
                  <c:v>13696.31</c:v>
                </c:pt>
                <c:pt idx="8">
                  <c:v>13786.91</c:v>
                </c:pt>
                <c:pt idx="9">
                  <c:v>14090.92</c:v>
                </c:pt>
                <c:pt idx="10">
                  <c:v>12938.09</c:v>
                </c:pt>
                <c:pt idx="11">
                  <c:v>13072.1</c:v>
                </c:pt>
                <c:pt idx="12">
                  <c:v>13827.369999999981</c:v>
                </c:pt>
                <c:pt idx="13">
                  <c:v>14544.46</c:v>
                </c:pt>
                <c:pt idx="14">
                  <c:v>14650.51</c:v>
                </c:pt>
                <c:pt idx="15">
                  <c:v>15550.99</c:v>
                </c:pt>
                <c:pt idx="16">
                  <c:v>15318.6</c:v>
                </c:pt>
                <c:pt idx="17">
                  <c:v>17291.099999999977</c:v>
                </c:pt>
                <c:pt idx="18">
                  <c:v>19837.990000000005</c:v>
                </c:pt>
                <c:pt idx="19">
                  <c:v>19363.189999999977</c:v>
                </c:pt>
                <c:pt idx="20">
                  <c:v>20286.990000000005</c:v>
                </c:pt>
                <c:pt idx="21">
                  <c:v>17648.71</c:v>
                </c:pt>
                <c:pt idx="22">
                  <c:v>17578.72</c:v>
                </c:pt>
                <c:pt idx="23">
                  <c:v>15644.44</c:v>
                </c:pt>
                <c:pt idx="24">
                  <c:v>17287.309999999979</c:v>
                </c:pt>
                <c:pt idx="25">
                  <c:v>16415.57</c:v>
                </c:pt>
                <c:pt idx="26">
                  <c:v>13461.6</c:v>
                </c:pt>
                <c:pt idx="27">
                  <c:v>14355.75</c:v>
                </c:pt>
                <c:pt idx="28">
                  <c:v>14564.53</c:v>
                </c:pt>
                <c:pt idx="29">
                  <c:v>12860.43</c:v>
                </c:pt>
                <c:pt idx="30">
                  <c:v>9788.06</c:v>
                </c:pt>
                <c:pt idx="31">
                  <c:v>9092.7199999999884</c:v>
                </c:pt>
                <c:pt idx="32">
                  <c:v>9647.31</c:v>
                </c:pt>
                <c:pt idx="33">
                  <c:v>9424.2400000000089</c:v>
                </c:pt>
                <c:pt idx="34">
                  <c:v>8891.61</c:v>
                </c:pt>
                <c:pt idx="35">
                  <c:v>9708.5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651264"/>
        <c:axId val="24652800"/>
      </c:lineChart>
      <c:catAx>
        <c:axId val="24647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1314">
            <a:noFill/>
          </a:ln>
        </c:spPr>
        <c:txPr>
          <a:bodyPr rot="0" vert="horz"/>
          <a:lstStyle/>
          <a:p>
            <a:pPr>
              <a:defRPr sz="1218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4649088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24649088"/>
        <c:scaling>
          <c:orientation val="minMax"/>
        </c:scaling>
        <c:delete val="0"/>
        <c:axPos val="l"/>
        <c:majorGridlines>
          <c:spPr>
            <a:ln w="3771">
              <a:solidFill>
                <a:schemeClr val="bg1">
                  <a:lumMod val="65000"/>
                </a:schemeClr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FPI (USD million)</a:t>
                </a:r>
              </a:p>
            </c:rich>
          </c:tx>
          <c:layout>
            <c:manualLayout>
              <c:xMode val="edge"/>
              <c:yMode val="edge"/>
              <c:x val="0"/>
              <c:y val="0.3056233201114858"/>
            </c:manualLayout>
          </c:layout>
          <c:overlay val="0"/>
          <c:spPr>
            <a:noFill/>
            <a:ln w="30171">
              <a:noFill/>
            </a:ln>
          </c:spPr>
        </c:title>
        <c:numFmt formatCode="#,##0" sourceLinked="1"/>
        <c:majorTickMark val="out"/>
        <c:minorTickMark val="none"/>
        <c:tickLblPos val="nextTo"/>
        <c:spPr>
          <a:ln w="11314">
            <a:noFill/>
          </a:ln>
        </c:spPr>
        <c:txPr>
          <a:bodyPr rot="0" vert="horz"/>
          <a:lstStyle/>
          <a:p>
            <a:pPr>
              <a:defRPr sz="1218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4647168"/>
        <c:crosses val="autoZero"/>
        <c:crossBetween val="between"/>
      </c:valAx>
      <c:catAx>
        <c:axId val="24651264"/>
        <c:scaling>
          <c:orientation val="minMax"/>
        </c:scaling>
        <c:delete val="1"/>
        <c:axPos val="b"/>
        <c:majorTickMark val="out"/>
        <c:minorTickMark val="none"/>
        <c:tickLblPos val="nextTo"/>
        <c:crossAx val="24652800"/>
        <c:crosses val="autoZero"/>
        <c:auto val="1"/>
        <c:lblAlgn val="ctr"/>
        <c:lblOffset val="100"/>
        <c:noMultiLvlLbl val="0"/>
      </c:catAx>
      <c:valAx>
        <c:axId val="24652800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BSE sensex</a:t>
                </a:r>
              </a:p>
            </c:rich>
          </c:tx>
          <c:layout>
            <c:manualLayout>
              <c:xMode val="edge"/>
              <c:yMode val="edge"/>
              <c:x val="0.96153849444855022"/>
              <c:y val="0.34963309127583481"/>
            </c:manualLayout>
          </c:layout>
          <c:overlay val="0"/>
          <c:spPr>
            <a:noFill/>
            <a:ln w="30171">
              <a:noFill/>
            </a:ln>
          </c:spPr>
        </c:title>
        <c:numFmt formatCode="0.00" sourceLinked="1"/>
        <c:majorTickMark val="cross"/>
        <c:minorTickMark val="none"/>
        <c:tickLblPos val="nextTo"/>
        <c:spPr>
          <a:ln w="11314">
            <a:noFill/>
          </a:ln>
        </c:spPr>
        <c:txPr>
          <a:bodyPr rot="0" vert="horz"/>
          <a:lstStyle/>
          <a:p>
            <a:pPr>
              <a:defRPr sz="1218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4651264"/>
        <c:crosses val="max"/>
        <c:crossBetween val="between"/>
      </c:valAx>
      <c:spPr>
        <a:noFill/>
        <a:ln w="30171">
          <a:noFill/>
        </a:ln>
      </c:spPr>
    </c:plotArea>
    <c:legend>
      <c:legendPos val="t"/>
      <c:layout/>
      <c:overlay val="0"/>
      <c:spPr>
        <a:noFill/>
        <a:ln w="30171">
          <a:noFill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mbria" pitchFamily="18" charset="0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44000">
          <a:srgbClr val="BFF0EF"/>
        </a:gs>
        <a:gs pos="93000">
          <a:schemeClr val="bg1">
            <a:alpha val="33000"/>
          </a:schemeClr>
        </a:gs>
      </a:gsLst>
      <a:path path="shape">
        <a:fillToRect l="50000" t="50000" r="50000" b="50000"/>
      </a:path>
      <a:tileRect/>
    </a:gradFill>
    <a:ln>
      <a:noFill/>
    </a:ln>
  </c:spPr>
  <c:txPr>
    <a:bodyPr/>
    <a:lstStyle/>
    <a:p>
      <a:pPr>
        <a:defRPr sz="1782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882911759923765E-2"/>
          <c:y val="0.18289544164122359"/>
          <c:w val="0.8131146493856406"/>
          <c:h val="0.64536424018426253"/>
        </c:manualLayout>
      </c:layout>
      <c:lineChart>
        <c:grouping val="standard"/>
        <c:varyColors val="0"/>
        <c:ser>
          <c:idx val="0"/>
          <c:order val="0"/>
          <c:tx>
            <c:strRef>
              <c:f>'FPI-BSE'!$B$6</c:f>
              <c:strCache>
                <c:ptCount val="1"/>
                <c:pt idx="0">
                  <c:v>FPI(USD million)</c:v>
                </c:pt>
              </c:strCache>
            </c:strRef>
          </c:tx>
          <c:spPr>
            <a:ln w="22225">
              <a:solidFill>
                <a:srgbClr val="0070C0"/>
              </a:solidFill>
            </a:ln>
          </c:spPr>
          <c:marker>
            <c:symbol val="star"/>
            <c:size val="5"/>
            <c:spPr>
              <a:ln>
                <a:solidFill>
                  <a:srgbClr val="0070C0"/>
                </a:solidFill>
              </a:ln>
            </c:spPr>
          </c:marker>
          <c:cat>
            <c:strRef>
              <c:f>'FPI-BSE'!$A$7:$A$87</c:f>
              <c:strCache>
                <c:ptCount val="81"/>
                <c:pt idx="0">
                  <c:v>2006M4</c:v>
                </c:pt>
                <c:pt idx="1">
                  <c:v>2006M5</c:v>
                </c:pt>
                <c:pt idx="2">
                  <c:v>2006M6</c:v>
                </c:pt>
                <c:pt idx="3">
                  <c:v>2006M7</c:v>
                </c:pt>
                <c:pt idx="4">
                  <c:v>2006M8</c:v>
                </c:pt>
                <c:pt idx="5">
                  <c:v>2006M9</c:v>
                </c:pt>
                <c:pt idx="6">
                  <c:v>2006M10</c:v>
                </c:pt>
                <c:pt idx="7">
                  <c:v>2006M11</c:v>
                </c:pt>
                <c:pt idx="8">
                  <c:v>2006M12</c:v>
                </c:pt>
                <c:pt idx="9">
                  <c:v>2007M1</c:v>
                </c:pt>
                <c:pt idx="10">
                  <c:v>2007M2</c:v>
                </c:pt>
                <c:pt idx="11">
                  <c:v>2007M3</c:v>
                </c:pt>
                <c:pt idx="12">
                  <c:v>2007M4</c:v>
                </c:pt>
                <c:pt idx="13">
                  <c:v>2007M5</c:v>
                </c:pt>
                <c:pt idx="14">
                  <c:v>2007M6</c:v>
                </c:pt>
                <c:pt idx="15">
                  <c:v>2007M7</c:v>
                </c:pt>
                <c:pt idx="16">
                  <c:v>2007M8</c:v>
                </c:pt>
                <c:pt idx="17">
                  <c:v>2007M9</c:v>
                </c:pt>
                <c:pt idx="18">
                  <c:v>2007M10</c:v>
                </c:pt>
                <c:pt idx="19">
                  <c:v>2007M11</c:v>
                </c:pt>
                <c:pt idx="20">
                  <c:v>2007M12</c:v>
                </c:pt>
                <c:pt idx="21">
                  <c:v>2008M1</c:v>
                </c:pt>
                <c:pt idx="22">
                  <c:v>2008M2</c:v>
                </c:pt>
                <c:pt idx="23">
                  <c:v>2008M3</c:v>
                </c:pt>
                <c:pt idx="24">
                  <c:v>2008M4</c:v>
                </c:pt>
                <c:pt idx="25">
                  <c:v>2008M5</c:v>
                </c:pt>
                <c:pt idx="26">
                  <c:v>2008M6</c:v>
                </c:pt>
                <c:pt idx="27">
                  <c:v>2008M7</c:v>
                </c:pt>
                <c:pt idx="28">
                  <c:v>2008M8</c:v>
                </c:pt>
                <c:pt idx="29">
                  <c:v>2008M9</c:v>
                </c:pt>
                <c:pt idx="30">
                  <c:v>2008M10</c:v>
                </c:pt>
                <c:pt idx="31">
                  <c:v>2008M11</c:v>
                </c:pt>
                <c:pt idx="32">
                  <c:v>2008M12</c:v>
                </c:pt>
                <c:pt idx="33">
                  <c:v>2009M1</c:v>
                </c:pt>
                <c:pt idx="34">
                  <c:v>2009M2</c:v>
                </c:pt>
                <c:pt idx="35">
                  <c:v>2009M3</c:v>
                </c:pt>
                <c:pt idx="36">
                  <c:v>2009M4</c:v>
                </c:pt>
                <c:pt idx="37">
                  <c:v>2009M5</c:v>
                </c:pt>
                <c:pt idx="38">
                  <c:v>2009M6</c:v>
                </c:pt>
                <c:pt idx="39">
                  <c:v>2009M7</c:v>
                </c:pt>
                <c:pt idx="40">
                  <c:v>2009M8</c:v>
                </c:pt>
                <c:pt idx="41">
                  <c:v>2009M9</c:v>
                </c:pt>
                <c:pt idx="42">
                  <c:v>2009M10</c:v>
                </c:pt>
                <c:pt idx="43">
                  <c:v>2009M11</c:v>
                </c:pt>
                <c:pt idx="44">
                  <c:v>2009M12</c:v>
                </c:pt>
                <c:pt idx="45">
                  <c:v>2010M1</c:v>
                </c:pt>
                <c:pt idx="46">
                  <c:v>2010M2</c:v>
                </c:pt>
                <c:pt idx="47">
                  <c:v>2010M3</c:v>
                </c:pt>
                <c:pt idx="48">
                  <c:v>2010M4</c:v>
                </c:pt>
                <c:pt idx="49">
                  <c:v>2010M5</c:v>
                </c:pt>
                <c:pt idx="50">
                  <c:v>2010M6</c:v>
                </c:pt>
                <c:pt idx="51">
                  <c:v>2010M7</c:v>
                </c:pt>
                <c:pt idx="52">
                  <c:v>2010M8</c:v>
                </c:pt>
                <c:pt idx="53">
                  <c:v>2010M9</c:v>
                </c:pt>
                <c:pt idx="54">
                  <c:v>2010M10</c:v>
                </c:pt>
                <c:pt idx="55">
                  <c:v>2010M11</c:v>
                </c:pt>
                <c:pt idx="56">
                  <c:v>2010M12</c:v>
                </c:pt>
                <c:pt idx="57">
                  <c:v>2011M1</c:v>
                </c:pt>
                <c:pt idx="58">
                  <c:v>2011M2</c:v>
                </c:pt>
                <c:pt idx="59">
                  <c:v>2011M3</c:v>
                </c:pt>
                <c:pt idx="60">
                  <c:v>2011M4</c:v>
                </c:pt>
                <c:pt idx="61">
                  <c:v>2011M5</c:v>
                </c:pt>
                <c:pt idx="62">
                  <c:v>2011M6</c:v>
                </c:pt>
                <c:pt idx="63">
                  <c:v>2011M7</c:v>
                </c:pt>
                <c:pt idx="64">
                  <c:v>2011M8</c:v>
                </c:pt>
                <c:pt idx="65">
                  <c:v>2011M9</c:v>
                </c:pt>
                <c:pt idx="66">
                  <c:v>2011M10</c:v>
                </c:pt>
                <c:pt idx="67">
                  <c:v>2011M11</c:v>
                </c:pt>
                <c:pt idx="68">
                  <c:v>2011M12</c:v>
                </c:pt>
                <c:pt idx="69">
                  <c:v>2012M1</c:v>
                </c:pt>
                <c:pt idx="70">
                  <c:v>2012M2</c:v>
                </c:pt>
                <c:pt idx="71">
                  <c:v>2012M3</c:v>
                </c:pt>
                <c:pt idx="72">
                  <c:v>2012M4</c:v>
                </c:pt>
                <c:pt idx="73">
                  <c:v>2012M5</c:v>
                </c:pt>
                <c:pt idx="74">
                  <c:v>2012M6</c:v>
                </c:pt>
                <c:pt idx="75">
                  <c:v>2012M7</c:v>
                </c:pt>
                <c:pt idx="76">
                  <c:v>2012M8</c:v>
                </c:pt>
                <c:pt idx="77">
                  <c:v>2012M9</c:v>
                </c:pt>
                <c:pt idx="78">
                  <c:v>2012M10</c:v>
                </c:pt>
                <c:pt idx="79">
                  <c:v>2012M11</c:v>
                </c:pt>
                <c:pt idx="80">
                  <c:v>2012M12</c:v>
                </c:pt>
              </c:strCache>
            </c:strRef>
          </c:cat>
          <c:val>
            <c:numRef>
              <c:f>'FPI-BSE'!$B$7:$B$87</c:f>
              <c:numCache>
                <c:formatCode>#,##0</c:formatCode>
                <c:ptCount val="81"/>
                <c:pt idx="0">
                  <c:v>3711</c:v>
                </c:pt>
                <c:pt idx="1">
                  <c:v>-3334</c:v>
                </c:pt>
                <c:pt idx="2" formatCode="General">
                  <c:v>-903</c:v>
                </c:pt>
                <c:pt idx="3" formatCode="General">
                  <c:v>-309</c:v>
                </c:pt>
                <c:pt idx="4">
                  <c:v>1212</c:v>
                </c:pt>
                <c:pt idx="5">
                  <c:v>1238</c:v>
                </c:pt>
                <c:pt idx="6">
                  <c:v>1755</c:v>
                </c:pt>
                <c:pt idx="7">
                  <c:v>2236</c:v>
                </c:pt>
                <c:pt idx="8" formatCode="General">
                  <c:v>-429</c:v>
                </c:pt>
                <c:pt idx="9">
                  <c:v>1602</c:v>
                </c:pt>
                <c:pt idx="10">
                  <c:v>2630</c:v>
                </c:pt>
                <c:pt idx="11">
                  <c:v>-2406</c:v>
                </c:pt>
                <c:pt idx="12">
                  <c:v>1974</c:v>
                </c:pt>
                <c:pt idx="13">
                  <c:v>1852</c:v>
                </c:pt>
                <c:pt idx="14">
                  <c:v>3664</c:v>
                </c:pt>
                <c:pt idx="15">
                  <c:v>6713</c:v>
                </c:pt>
                <c:pt idx="16">
                  <c:v>-2875</c:v>
                </c:pt>
                <c:pt idx="17">
                  <c:v>7081</c:v>
                </c:pt>
                <c:pt idx="18">
                  <c:v>9564</c:v>
                </c:pt>
                <c:pt idx="19" formatCode="General">
                  <c:v>-107</c:v>
                </c:pt>
                <c:pt idx="20">
                  <c:v>5294</c:v>
                </c:pt>
                <c:pt idx="21">
                  <c:v>6739</c:v>
                </c:pt>
                <c:pt idx="22">
                  <c:v>-8904</c:v>
                </c:pt>
                <c:pt idx="23">
                  <c:v>-1600</c:v>
                </c:pt>
                <c:pt idx="24" formatCode="General">
                  <c:v>-880</c:v>
                </c:pt>
                <c:pt idx="25" formatCode="General">
                  <c:v>-288</c:v>
                </c:pt>
                <c:pt idx="26">
                  <c:v>-3010</c:v>
                </c:pt>
                <c:pt idx="27" formatCode="General">
                  <c:v>-492</c:v>
                </c:pt>
                <c:pt idx="28" formatCode="General">
                  <c:v>593</c:v>
                </c:pt>
                <c:pt idx="29">
                  <c:v>-1403</c:v>
                </c:pt>
                <c:pt idx="30">
                  <c:v>-5243</c:v>
                </c:pt>
                <c:pt idx="31" formatCode="General">
                  <c:v>-574</c:v>
                </c:pt>
                <c:pt idx="32" formatCode="General">
                  <c:v>30</c:v>
                </c:pt>
                <c:pt idx="33" formatCode="General">
                  <c:v>-614</c:v>
                </c:pt>
                <c:pt idx="34">
                  <c:v>-1085</c:v>
                </c:pt>
                <c:pt idx="35" formatCode="General">
                  <c:v>-889</c:v>
                </c:pt>
                <c:pt idx="36">
                  <c:v>2278</c:v>
                </c:pt>
                <c:pt idx="37">
                  <c:v>5639</c:v>
                </c:pt>
                <c:pt idx="38" formatCode="General">
                  <c:v>353</c:v>
                </c:pt>
                <c:pt idx="39">
                  <c:v>3032</c:v>
                </c:pt>
                <c:pt idx="40">
                  <c:v>1574</c:v>
                </c:pt>
                <c:pt idx="41">
                  <c:v>5095</c:v>
                </c:pt>
                <c:pt idx="42">
                  <c:v>2922</c:v>
                </c:pt>
                <c:pt idx="43">
                  <c:v>1274</c:v>
                </c:pt>
                <c:pt idx="44">
                  <c:v>1533</c:v>
                </c:pt>
                <c:pt idx="45">
                  <c:v>3139</c:v>
                </c:pt>
                <c:pt idx="46" formatCode="General">
                  <c:v>230</c:v>
                </c:pt>
                <c:pt idx="47">
                  <c:v>5306</c:v>
                </c:pt>
                <c:pt idx="48">
                  <c:v>3315</c:v>
                </c:pt>
                <c:pt idx="49" formatCode="General">
                  <c:v>88</c:v>
                </c:pt>
                <c:pt idx="50">
                  <c:v>1250</c:v>
                </c:pt>
                <c:pt idx="51">
                  <c:v>9114</c:v>
                </c:pt>
                <c:pt idx="52" formatCode="General">
                  <c:v>-440</c:v>
                </c:pt>
                <c:pt idx="53">
                  <c:v>10577</c:v>
                </c:pt>
                <c:pt idx="54">
                  <c:v>28704</c:v>
                </c:pt>
                <c:pt idx="55">
                  <c:v>-19811</c:v>
                </c:pt>
                <c:pt idx="56">
                  <c:v>-1502</c:v>
                </c:pt>
                <c:pt idx="57">
                  <c:v>1691</c:v>
                </c:pt>
                <c:pt idx="58">
                  <c:v>-1600</c:v>
                </c:pt>
                <c:pt idx="59" formatCode="General">
                  <c:v>85</c:v>
                </c:pt>
                <c:pt idx="60">
                  <c:v>3545</c:v>
                </c:pt>
                <c:pt idx="61">
                  <c:v>-1584</c:v>
                </c:pt>
                <c:pt idx="62" formatCode="General">
                  <c:v>789</c:v>
                </c:pt>
                <c:pt idx="63">
                  <c:v>1560</c:v>
                </c:pt>
                <c:pt idx="64">
                  <c:v>-1797</c:v>
                </c:pt>
                <c:pt idx="65">
                  <c:v>-1147</c:v>
                </c:pt>
                <c:pt idx="66" formatCode="General">
                  <c:v>-432</c:v>
                </c:pt>
                <c:pt idx="67" formatCode="General">
                  <c:v>76</c:v>
                </c:pt>
                <c:pt idx="68">
                  <c:v>2302</c:v>
                </c:pt>
                <c:pt idx="69">
                  <c:v>5365</c:v>
                </c:pt>
                <c:pt idx="70">
                  <c:v>9171</c:v>
                </c:pt>
                <c:pt idx="71" formatCode="General">
                  <c:v>-609</c:v>
                </c:pt>
                <c:pt idx="72">
                  <c:v>-1342</c:v>
                </c:pt>
                <c:pt idx="73" formatCode="General">
                  <c:v>-189</c:v>
                </c:pt>
                <c:pt idx="74" formatCode="General">
                  <c:v>-396</c:v>
                </c:pt>
                <c:pt idx="75">
                  <c:v>1835</c:v>
                </c:pt>
                <c:pt idx="76">
                  <c:v>1535</c:v>
                </c:pt>
                <c:pt idx="77">
                  <c:v>4184</c:v>
                </c:pt>
                <c:pt idx="78">
                  <c:v>3083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813888"/>
        <c:axId val="81815424"/>
      </c:lineChart>
      <c:lineChart>
        <c:grouping val="standard"/>
        <c:varyColors val="0"/>
        <c:ser>
          <c:idx val="1"/>
          <c:order val="1"/>
          <c:tx>
            <c:strRef>
              <c:f>'FPI-BSE'!$C$6</c:f>
              <c:strCache>
                <c:ptCount val="1"/>
                <c:pt idx="0">
                  <c:v>BSE sensex</c:v>
                </c:pt>
              </c:strCache>
            </c:strRef>
          </c:tx>
          <c:spPr>
            <a:ln w="47625" cmpd="dbl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'FPI-BSE'!$A$7:$A$87</c:f>
              <c:strCache>
                <c:ptCount val="81"/>
                <c:pt idx="0">
                  <c:v>2006M4</c:v>
                </c:pt>
                <c:pt idx="1">
                  <c:v>2006M5</c:v>
                </c:pt>
                <c:pt idx="2">
                  <c:v>2006M6</c:v>
                </c:pt>
                <c:pt idx="3">
                  <c:v>2006M7</c:v>
                </c:pt>
                <c:pt idx="4">
                  <c:v>2006M8</c:v>
                </c:pt>
                <c:pt idx="5">
                  <c:v>2006M9</c:v>
                </c:pt>
                <c:pt idx="6">
                  <c:v>2006M10</c:v>
                </c:pt>
                <c:pt idx="7">
                  <c:v>2006M11</c:v>
                </c:pt>
                <c:pt idx="8">
                  <c:v>2006M12</c:v>
                </c:pt>
                <c:pt idx="9">
                  <c:v>2007M1</c:v>
                </c:pt>
                <c:pt idx="10">
                  <c:v>2007M2</c:v>
                </c:pt>
                <c:pt idx="11">
                  <c:v>2007M3</c:v>
                </c:pt>
                <c:pt idx="12">
                  <c:v>2007M4</c:v>
                </c:pt>
                <c:pt idx="13">
                  <c:v>2007M5</c:v>
                </c:pt>
                <c:pt idx="14">
                  <c:v>2007M6</c:v>
                </c:pt>
                <c:pt idx="15">
                  <c:v>2007M7</c:v>
                </c:pt>
                <c:pt idx="16">
                  <c:v>2007M8</c:v>
                </c:pt>
                <c:pt idx="17">
                  <c:v>2007M9</c:v>
                </c:pt>
                <c:pt idx="18">
                  <c:v>2007M10</c:v>
                </c:pt>
                <c:pt idx="19">
                  <c:v>2007M11</c:v>
                </c:pt>
                <c:pt idx="20">
                  <c:v>2007M12</c:v>
                </c:pt>
                <c:pt idx="21">
                  <c:v>2008M1</c:v>
                </c:pt>
                <c:pt idx="22">
                  <c:v>2008M2</c:v>
                </c:pt>
                <c:pt idx="23">
                  <c:v>2008M3</c:v>
                </c:pt>
                <c:pt idx="24">
                  <c:v>2008M4</c:v>
                </c:pt>
                <c:pt idx="25">
                  <c:v>2008M5</c:v>
                </c:pt>
                <c:pt idx="26">
                  <c:v>2008M6</c:v>
                </c:pt>
                <c:pt idx="27">
                  <c:v>2008M7</c:v>
                </c:pt>
                <c:pt idx="28">
                  <c:v>2008M8</c:v>
                </c:pt>
                <c:pt idx="29">
                  <c:v>2008M9</c:v>
                </c:pt>
                <c:pt idx="30">
                  <c:v>2008M10</c:v>
                </c:pt>
                <c:pt idx="31">
                  <c:v>2008M11</c:v>
                </c:pt>
                <c:pt idx="32">
                  <c:v>2008M12</c:v>
                </c:pt>
                <c:pt idx="33">
                  <c:v>2009M1</c:v>
                </c:pt>
                <c:pt idx="34">
                  <c:v>2009M2</c:v>
                </c:pt>
                <c:pt idx="35">
                  <c:v>2009M3</c:v>
                </c:pt>
                <c:pt idx="36">
                  <c:v>2009M4</c:v>
                </c:pt>
                <c:pt idx="37">
                  <c:v>2009M5</c:v>
                </c:pt>
                <c:pt idx="38">
                  <c:v>2009M6</c:v>
                </c:pt>
                <c:pt idx="39">
                  <c:v>2009M7</c:v>
                </c:pt>
                <c:pt idx="40">
                  <c:v>2009M8</c:v>
                </c:pt>
                <c:pt idx="41">
                  <c:v>2009M9</c:v>
                </c:pt>
                <c:pt idx="42">
                  <c:v>2009M10</c:v>
                </c:pt>
                <c:pt idx="43">
                  <c:v>2009M11</c:v>
                </c:pt>
                <c:pt idx="44">
                  <c:v>2009M12</c:v>
                </c:pt>
                <c:pt idx="45">
                  <c:v>2010M1</c:v>
                </c:pt>
                <c:pt idx="46">
                  <c:v>2010M2</c:v>
                </c:pt>
                <c:pt idx="47">
                  <c:v>2010M3</c:v>
                </c:pt>
                <c:pt idx="48">
                  <c:v>2010M4</c:v>
                </c:pt>
                <c:pt idx="49">
                  <c:v>2010M5</c:v>
                </c:pt>
                <c:pt idx="50">
                  <c:v>2010M6</c:v>
                </c:pt>
                <c:pt idx="51">
                  <c:v>2010M7</c:v>
                </c:pt>
                <c:pt idx="52">
                  <c:v>2010M8</c:v>
                </c:pt>
                <c:pt idx="53">
                  <c:v>2010M9</c:v>
                </c:pt>
                <c:pt idx="54">
                  <c:v>2010M10</c:v>
                </c:pt>
                <c:pt idx="55">
                  <c:v>2010M11</c:v>
                </c:pt>
                <c:pt idx="56">
                  <c:v>2010M12</c:v>
                </c:pt>
                <c:pt idx="57">
                  <c:v>2011M1</c:v>
                </c:pt>
                <c:pt idx="58">
                  <c:v>2011M2</c:v>
                </c:pt>
                <c:pt idx="59">
                  <c:v>2011M3</c:v>
                </c:pt>
                <c:pt idx="60">
                  <c:v>2011M4</c:v>
                </c:pt>
                <c:pt idx="61">
                  <c:v>2011M5</c:v>
                </c:pt>
                <c:pt idx="62">
                  <c:v>2011M6</c:v>
                </c:pt>
                <c:pt idx="63">
                  <c:v>2011M7</c:v>
                </c:pt>
                <c:pt idx="64">
                  <c:v>2011M8</c:v>
                </c:pt>
                <c:pt idx="65">
                  <c:v>2011M9</c:v>
                </c:pt>
                <c:pt idx="66">
                  <c:v>2011M10</c:v>
                </c:pt>
                <c:pt idx="67">
                  <c:v>2011M11</c:v>
                </c:pt>
                <c:pt idx="68">
                  <c:v>2011M12</c:v>
                </c:pt>
                <c:pt idx="69">
                  <c:v>2012M1</c:v>
                </c:pt>
                <c:pt idx="70">
                  <c:v>2012M2</c:v>
                </c:pt>
                <c:pt idx="71">
                  <c:v>2012M3</c:v>
                </c:pt>
                <c:pt idx="72">
                  <c:v>2012M4</c:v>
                </c:pt>
                <c:pt idx="73">
                  <c:v>2012M5</c:v>
                </c:pt>
                <c:pt idx="74">
                  <c:v>2012M6</c:v>
                </c:pt>
                <c:pt idx="75">
                  <c:v>2012M7</c:v>
                </c:pt>
                <c:pt idx="76">
                  <c:v>2012M8</c:v>
                </c:pt>
                <c:pt idx="77">
                  <c:v>2012M9</c:v>
                </c:pt>
                <c:pt idx="78">
                  <c:v>2012M10</c:v>
                </c:pt>
                <c:pt idx="79">
                  <c:v>2012M11</c:v>
                </c:pt>
                <c:pt idx="80">
                  <c:v>2012M12</c:v>
                </c:pt>
              </c:strCache>
            </c:strRef>
          </c:cat>
          <c:val>
            <c:numRef>
              <c:f>'FPI-BSE'!$C$7:$C$87</c:f>
              <c:numCache>
                <c:formatCode>General</c:formatCode>
                <c:ptCount val="81"/>
                <c:pt idx="0">
                  <c:v>12042.56</c:v>
                </c:pt>
                <c:pt idx="1">
                  <c:v>10398.61</c:v>
                </c:pt>
                <c:pt idx="2">
                  <c:v>10609.25</c:v>
                </c:pt>
                <c:pt idx="3">
                  <c:v>10743.88</c:v>
                </c:pt>
                <c:pt idx="4">
                  <c:v>11699.05</c:v>
                </c:pt>
                <c:pt idx="5">
                  <c:v>12454.42</c:v>
                </c:pt>
                <c:pt idx="6">
                  <c:v>12961.9</c:v>
                </c:pt>
                <c:pt idx="7">
                  <c:v>13696.31</c:v>
                </c:pt>
                <c:pt idx="8">
                  <c:v>13786.91</c:v>
                </c:pt>
                <c:pt idx="9">
                  <c:v>14090.92</c:v>
                </c:pt>
                <c:pt idx="10">
                  <c:v>12938.09</c:v>
                </c:pt>
                <c:pt idx="11">
                  <c:v>13072.1</c:v>
                </c:pt>
                <c:pt idx="12">
                  <c:v>13827.369999999992</c:v>
                </c:pt>
                <c:pt idx="13">
                  <c:v>14544.46</c:v>
                </c:pt>
                <c:pt idx="14">
                  <c:v>14650.51</c:v>
                </c:pt>
                <c:pt idx="15">
                  <c:v>15550.99</c:v>
                </c:pt>
                <c:pt idx="16">
                  <c:v>15318.6</c:v>
                </c:pt>
                <c:pt idx="17">
                  <c:v>17291.099999999988</c:v>
                </c:pt>
                <c:pt idx="18">
                  <c:v>19837.990000000005</c:v>
                </c:pt>
                <c:pt idx="19">
                  <c:v>19363.189999999988</c:v>
                </c:pt>
                <c:pt idx="20">
                  <c:v>20286.990000000005</c:v>
                </c:pt>
                <c:pt idx="21">
                  <c:v>17648.71</c:v>
                </c:pt>
                <c:pt idx="22">
                  <c:v>17578.72</c:v>
                </c:pt>
                <c:pt idx="23">
                  <c:v>15644.44</c:v>
                </c:pt>
                <c:pt idx="24">
                  <c:v>17287.30999999999</c:v>
                </c:pt>
                <c:pt idx="25">
                  <c:v>16415.57</c:v>
                </c:pt>
                <c:pt idx="26">
                  <c:v>13461.6</c:v>
                </c:pt>
                <c:pt idx="27">
                  <c:v>14355.75</c:v>
                </c:pt>
                <c:pt idx="28">
                  <c:v>14564.53</c:v>
                </c:pt>
                <c:pt idx="29">
                  <c:v>12860.43</c:v>
                </c:pt>
                <c:pt idx="30">
                  <c:v>9788.06</c:v>
                </c:pt>
                <c:pt idx="31">
                  <c:v>9092.7199999999939</c:v>
                </c:pt>
                <c:pt idx="32">
                  <c:v>9647.31</c:v>
                </c:pt>
                <c:pt idx="33">
                  <c:v>9424.2400000000052</c:v>
                </c:pt>
                <c:pt idx="34">
                  <c:v>8891.61</c:v>
                </c:pt>
                <c:pt idx="35">
                  <c:v>9708.5</c:v>
                </c:pt>
                <c:pt idx="36" formatCode="#,##0.00">
                  <c:v>11403.25</c:v>
                </c:pt>
                <c:pt idx="37" formatCode="#,##0.00">
                  <c:v>14625.25</c:v>
                </c:pt>
                <c:pt idx="38" formatCode="#,##0.00">
                  <c:v>14493.84</c:v>
                </c:pt>
                <c:pt idx="39" formatCode="#,##0.00">
                  <c:v>15670.31</c:v>
                </c:pt>
                <c:pt idx="40" formatCode="#,##0.00">
                  <c:v>15666.640000000005</c:v>
                </c:pt>
                <c:pt idx="41" formatCode="#,##0.00">
                  <c:v>17126.84</c:v>
                </c:pt>
                <c:pt idx="42" formatCode="#,##0.00">
                  <c:v>15896.28</c:v>
                </c:pt>
                <c:pt idx="43" formatCode="#,##0.00">
                  <c:v>16926.22</c:v>
                </c:pt>
                <c:pt idx="44" formatCode="#,##0.00">
                  <c:v>17464.80999999999</c:v>
                </c:pt>
                <c:pt idx="45" formatCode="#,##0.00">
                  <c:v>16357.96</c:v>
                </c:pt>
                <c:pt idx="46" formatCode="#,##0.00">
                  <c:v>16429.55</c:v>
                </c:pt>
                <c:pt idx="47" formatCode="#,##0.00">
                  <c:v>17527.77</c:v>
                </c:pt>
                <c:pt idx="48" formatCode="#,##0.00">
                  <c:v>17558.71</c:v>
                </c:pt>
                <c:pt idx="49" formatCode="#,##0.00">
                  <c:v>16944.62999999999</c:v>
                </c:pt>
                <c:pt idx="50" formatCode="#,##0.00">
                  <c:v>17700.900000000001</c:v>
                </c:pt>
                <c:pt idx="51" formatCode="#,##0.00">
                  <c:v>17868.29</c:v>
                </c:pt>
                <c:pt idx="52" formatCode="#,##0.00">
                  <c:v>17971.12</c:v>
                </c:pt>
                <c:pt idx="53" formatCode="#,##0.00">
                  <c:v>20069.12</c:v>
                </c:pt>
                <c:pt idx="54" formatCode="#,##0.00">
                  <c:v>20032.34</c:v>
                </c:pt>
                <c:pt idx="55" formatCode="#,##0.00">
                  <c:v>19521.25</c:v>
                </c:pt>
                <c:pt idx="56" formatCode="#,##0.00">
                  <c:v>20509.09</c:v>
                </c:pt>
                <c:pt idx="57" formatCode="#,##0.00">
                  <c:v>18327.759999999987</c:v>
                </c:pt>
                <c:pt idx="58" formatCode="#,##0.00">
                  <c:v>17823.400000000001</c:v>
                </c:pt>
                <c:pt idx="59" formatCode="#,##0.00">
                  <c:v>19445.22</c:v>
                </c:pt>
                <c:pt idx="60" formatCode="#,##0.00">
                  <c:v>19135.96000000001</c:v>
                </c:pt>
                <c:pt idx="61" formatCode="#,##0.00">
                  <c:v>18503.28000000001</c:v>
                </c:pt>
                <c:pt idx="62" formatCode="#,##0.00">
                  <c:v>18845.87</c:v>
                </c:pt>
                <c:pt idx="63" formatCode="#,##0.00">
                  <c:v>18197.2</c:v>
                </c:pt>
                <c:pt idx="64" formatCode="#,##0.00">
                  <c:v>16676.75</c:v>
                </c:pt>
                <c:pt idx="65" formatCode="#,##0.00">
                  <c:v>16453.759999999987</c:v>
                </c:pt>
                <c:pt idx="66" formatCode="#,##0.00">
                  <c:v>17705.009999999987</c:v>
                </c:pt>
                <c:pt idx="67" formatCode="#,##0.00">
                  <c:v>16123.46</c:v>
                </c:pt>
                <c:pt idx="68" formatCode="#,##0.00">
                  <c:v>15454.92</c:v>
                </c:pt>
                <c:pt idx="69" formatCode="#,##0.00">
                  <c:v>17193.55</c:v>
                </c:pt>
                <c:pt idx="70" formatCode="#,##0.00">
                  <c:v>17752.68</c:v>
                </c:pt>
                <c:pt idx="71" formatCode="#,##0.00">
                  <c:v>17404.2</c:v>
                </c:pt>
                <c:pt idx="72" formatCode="#,##0.00">
                  <c:v>17318.80999999999</c:v>
                </c:pt>
                <c:pt idx="73" formatCode="#,##0.00">
                  <c:v>16218.53</c:v>
                </c:pt>
                <c:pt idx="74" formatCode="#,##0.00">
                  <c:v>17429.98000000001</c:v>
                </c:pt>
                <c:pt idx="75" formatCode="#,##0.00">
                  <c:v>17236.18</c:v>
                </c:pt>
                <c:pt idx="76" formatCode="#,##0.00">
                  <c:v>17429.560000000001</c:v>
                </c:pt>
                <c:pt idx="77" formatCode="#,##0.00">
                  <c:v>18762.740000000005</c:v>
                </c:pt>
                <c:pt idx="78" formatCode="#,##0.00">
                  <c:v>18505.38</c:v>
                </c:pt>
                <c:pt idx="79" formatCode="#,##0.00">
                  <c:v>19339.900000000001</c:v>
                </c:pt>
                <c:pt idx="80" formatCode="#,##0.00">
                  <c:v>19476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829888"/>
        <c:axId val="81831424"/>
      </c:lineChart>
      <c:catAx>
        <c:axId val="8181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5400000" vert="horz"/>
          <a:lstStyle/>
          <a:p>
            <a:pPr>
              <a:defRPr sz="1200"/>
            </a:pPr>
            <a:endParaRPr lang="en-US"/>
          </a:p>
        </c:txPr>
        <c:crossAx val="81815424"/>
        <c:crosses val="autoZero"/>
        <c:auto val="1"/>
        <c:lblAlgn val="ctr"/>
        <c:lblOffset val="100"/>
        <c:noMultiLvlLbl val="0"/>
      </c:catAx>
      <c:valAx>
        <c:axId val="8181542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100" b="1"/>
                </a:pPr>
                <a:r>
                  <a:rPr lang="en-US" sz="1100" b="1"/>
                  <a:t>FPI (US$ million)</a:t>
                </a:r>
              </a:p>
            </c:rich>
          </c:tx>
          <c:layout/>
          <c:overlay val="0"/>
        </c:title>
        <c:numFmt formatCode="#,##0" sourceLinked="1"/>
        <c:majorTickMark val="none"/>
        <c:minorTickMark val="none"/>
        <c:tickLblPos val="nextTo"/>
        <c:crossAx val="81813888"/>
        <c:crosses val="autoZero"/>
        <c:crossBetween val="between"/>
      </c:valAx>
      <c:catAx>
        <c:axId val="81829888"/>
        <c:scaling>
          <c:orientation val="minMax"/>
        </c:scaling>
        <c:delete val="1"/>
        <c:axPos val="b"/>
        <c:majorTickMark val="out"/>
        <c:minorTickMark val="none"/>
        <c:tickLblPos val="nextTo"/>
        <c:crossAx val="81831424"/>
        <c:crosses val="autoZero"/>
        <c:auto val="1"/>
        <c:lblAlgn val="ctr"/>
        <c:lblOffset val="100"/>
        <c:noMultiLvlLbl val="0"/>
      </c:catAx>
      <c:valAx>
        <c:axId val="81831424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BSE sensex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1829888"/>
        <c:crosses val="max"/>
        <c:crossBetween val="between"/>
      </c:valAx>
      <c:spPr>
        <a:noFill/>
      </c:spPr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62000">
          <a:srgbClr val="BFF0EF"/>
        </a:gs>
        <a:gs pos="100000">
          <a:schemeClr val="bg1"/>
        </a:gs>
      </a:gsLst>
      <a:path path="shape">
        <a:fillToRect l="50000" t="50000" r="50000" b="50000"/>
      </a:path>
      <a:tileRect/>
    </a:gradFill>
  </c:spPr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1CE94C8-D7A8-4967-95D7-236FFD8AD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11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702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712788"/>
            <a:ext cx="4660900" cy="3495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22775"/>
            <a:ext cx="51181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550"/>
            <a:ext cx="30702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45550"/>
            <a:ext cx="30702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104D84D-CE55-450C-BEB5-2328C38E7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32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4C06B1-4D54-485C-B616-54142DE175B9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0CF7C-1DC7-4572-B3B9-7073EA658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2D590-C57D-4594-B22D-1AA01B604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C7840-04D6-4C38-8092-239CE6CC4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C4CA1-D1EC-4AC5-90F3-A943CFE35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7BEEC-67A4-4936-9EA9-405D3DBEA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F097B-A655-4948-8482-0D025AEA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48903-4EB4-4E1C-A5B7-93BA1384C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7FA1-7EB2-4757-9DE6-6DEE9121FF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57965-D039-45BE-AC6D-5E71DA2B4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31D6C-5664-47CF-84F5-3BFB77703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4537D-A791-471E-AA1D-F8AF70C21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1ABFBC6-E089-4347-9F5C-80B3DB43C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7DE0CF-743F-4017-810B-1591717D9EBA}" type="slidenum">
              <a:rPr lang="en-US" smtClean="0"/>
              <a:pPr/>
              <a:t>1</a:t>
            </a:fld>
            <a:endParaRPr lang="en-US" dirty="0" smtClean="0"/>
          </a:p>
        </p:txBody>
      </p:sp>
      <p:grpSp>
        <p:nvGrpSpPr>
          <p:cNvPr id="7171" name="Group 5"/>
          <p:cNvGrpSpPr>
            <a:grpSpLocks/>
          </p:cNvGrpSpPr>
          <p:nvPr/>
        </p:nvGrpSpPr>
        <p:grpSpPr bwMode="auto">
          <a:xfrm>
            <a:off x="304800" y="6019800"/>
            <a:ext cx="6961188" cy="762000"/>
            <a:chOff x="336" y="3792"/>
            <a:chExt cx="4385" cy="480"/>
          </a:xfrm>
        </p:grpSpPr>
        <p:pic>
          <p:nvPicPr>
            <p:cNvPr id="717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6" y="3792"/>
              <a:ext cx="330" cy="480"/>
            </a:xfrm>
            <a:prstGeom prst="rect">
              <a:avLst/>
            </a:prstGeom>
            <a:noFill/>
            <a:ln w="76200" cmpd="dbl">
              <a:noFill/>
              <a:miter lim="800000"/>
              <a:headEnd/>
              <a:tailEnd/>
            </a:ln>
          </p:spPr>
        </p:pic>
        <p:sp>
          <p:nvSpPr>
            <p:cNvPr id="7178" name="Text Box 7"/>
            <p:cNvSpPr txBox="1">
              <a:spLocks noChangeArrowheads="1"/>
            </p:cNvSpPr>
            <p:nvPr/>
          </p:nvSpPr>
          <p:spPr bwMode="auto">
            <a:xfrm>
              <a:off x="720" y="3919"/>
              <a:ext cx="40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4D4D4D"/>
                  </a:solidFill>
                  <a:latin typeface="Arial Narrow" pitchFamily="34" charset="0"/>
                </a:rPr>
                <a:t>I n d i r a   G a n d h i   I n s t i t u t e   o f   D e v e l o p m e n t   R e s e a r c h,  M u m b a i</a:t>
              </a:r>
            </a:p>
          </p:txBody>
        </p:sp>
      </p:grpSp>
      <p:grpSp>
        <p:nvGrpSpPr>
          <p:cNvPr id="7172" name="Group 13"/>
          <p:cNvGrpSpPr>
            <a:grpSpLocks/>
          </p:cNvGrpSpPr>
          <p:nvPr/>
        </p:nvGrpSpPr>
        <p:grpSpPr bwMode="auto">
          <a:xfrm>
            <a:off x="381000" y="609600"/>
            <a:ext cx="8458200" cy="4953000"/>
            <a:chOff x="240" y="720"/>
            <a:chExt cx="5328" cy="2592"/>
          </a:xfrm>
        </p:grpSpPr>
        <p:sp>
          <p:nvSpPr>
            <p:cNvPr id="7175" name="Rectangle 10"/>
            <p:cNvSpPr>
              <a:spLocks noChangeArrowheads="1"/>
            </p:cNvSpPr>
            <p:nvPr/>
          </p:nvSpPr>
          <p:spPr bwMode="auto">
            <a:xfrm>
              <a:off x="240" y="960"/>
              <a:ext cx="5328" cy="2352"/>
            </a:xfrm>
            <a:prstGeom prst="rect">
              <a:avLst/>
            </a:prstGeom>
            <a:noFill/>
            <a:ln w="28575">
              <a:solidFill>
                <a:srgbClr val="76BDC4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Rectangle 11"/>
            <p:cNvSpPr>
              <a:spLocks noChangeArrowheads="1"/>
            </p:cNvSpPr>
            <p:nvPr/>
          </p:nvSpPr>
          <p:spPr bwMode="auto">
            <a:xfrm>
              <a:off x="240" y="720"/>
              <a:ext cx="5328" cy="240"/>
            </a:xfrm>
            <a:prstGeom prst="rect">
              <a:avLst/>
            </a:prstGeom>
            <a:gradFill rotWithShape="0">
              <a:gsLst>
                <a:gs pos="0">
                  <a:srgbClr val="DAEEF0"/>
                </a:gs>
                <a:gs pos="50000">
                  <a:srgbClr val="FFFFFF"/>
                </a:gs>
                <a:gs pos="100000">
                  <a:srgbClr val="DAEEF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3" name="TextBox 9"/>
          <p:cNvSpPr txBox="1">
            <a:spLocks noChangeArrowheads="1"/>
          </p:cNvSpPr>
          <p:nvPr/>
        </p:nvSpPr>
        <p:spPr bwMode="auto">
          <a:xfrm>
            <a:off x="3892550" y="5040313"/>
            <a:ext cx="1593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b="1" i="1" dirty="0" err="1">
                <a:solidFill>
                  <a:srgbClr val="4D4D4D"/>
                </a:solidFill>
                <a:latin typeface="Cambria" pitchFamily="18" charset="0"/>
              </a:rPr>
              <a:t>Ashima</a:t>
            </a:r>
            <a:r>
              <a:rPr lang="en-US" sz="1800" b="1" i="1" dirty="0">
                <a:solidFill>
                  <a:srgbClr val="4D4D4D"/>
                </a:solidFill>
                <a:latin typeface="Cambria" pitchFamily="18" charset="0"/>
              </a:rPr>
              <a:t> </a:t>
            </a:r>
            <a:r>
              <a:rPr lang="en-US" sz="1800" b="1" i="1" dirty="0" err="1">
                <a:solidFill>
                  <a:srgbClr val="4D4D4D"/>
                </a:solidFill>
                <a:latin typeface="Cambria" pitchFamily="18" charset="0"/>
              </a:rPr>
              <a:t>Goyal</a:t>
            </a:r>
            <a:endParaRPr lang="en-US" sz="1800" b="1" i="1" dirty="0">
              <a:solidFill>
                <a:srgbClr val="4D4D4D"/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1295400"/>
            <a:ext cx="7467600" cy="3739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IN" sz="4000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Financial Sector </a:t>
            </a:r>
            <a:r>
              <a:rPr lang="en-IN" sz="4000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Reforms:              an </a:t>
            </a:r>
            <a:r>
              <a:rPr lang="en-IN" sz="4000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Unfinished Agenda </a:t>
            </a:r>
            <a:endParaRPr lang="en-IN" sz="4000" i="1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en-IN" sz="3300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en-US" sz="3400" i="1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en-IN" sz="1800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7th </a:t>
            </a:r>
            <a:r>
              <a:rPr lang="en-IN" sz="1800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International Banking &amp; Finance Conference 2013</a:t>
            </a:r>
          </a:p>
          <a:p>
            <a:pPr algn="ctr">
              <a:defRPr/>
            </a:pPr>
            <a:r>
              <a:rPr lang="en-IN" sz="1800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“Road to Recovery and Growth – Role of Banks and Financial Sector” </a:t>
            </a:r>
          </a:p>
          <a:p>
            <a:pPr algn="ctr">
              <a:defRPr/>
            </a:pPr>
            <a:endParaRPr lang="en-US" sz="1800" i="1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en-US" sz="1800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Mumbai, June </a:t>
            </a:r>
            <a:r>
              <a:rPr lang="en-US" sz="1800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5, </a:t>
            </a:r>
            <a:r>
              <a:rPr lang="en-US" sz="1800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2013</a:t>
            </a:r>
          </a:p>
          <a:p>
            <a:pPr algn="ctr">
              <a:defRPr/>
            </a:pPr>
            <a:endParaRPr lang="en-US" sz="1800" i="1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A8431B-FB41-400B-AC08-F748BAFCC0CD}" type="slidenum">
              <a:rPr lang="en-US" smtClean="0"/>
              <a:pPr/>
              <a:t>10</a:t>
            </a:fld>
            <a:endParaRPr lang="en-US" smtClean="0"/>
          </a:p>
        </p:txBody>
      </p:sp>
      <p:grpSp>
        <p:nvGrpSpPr>
          <p:cNvPr id="27652" name="Group 12"/>
          <p:cNvGrpSpPr>
            <a:grpSpLocks/>
          </p:cNvGrpSpPr>
          <p:nvPr/>
        </p:nvGrpSpPr>
        <p:grpSpPr bwMode="auto">
          <a:xfrm>
            <a:off x="228600" y="304800"/>
            <a:ext cx="8610600" cy="6477000"/>
            <a:chOff x="144" y="192"/>
            <a:chExt cx="5424" cy="4080"/>
          </a:xfrm>
        </p:grpSpPr>
        <p:grpSp>
          <p:nvGrpSpPr>
            <p:cNvPr id="27655" name="Group 13"/>
            <p:cNvGrpSpPr>
              <a:grpSpLocks/>
            </p:cNvGrpSpPr>
            <p:nvPr/>
          </p:nvGrpSpPr>
          <p:grpSpPr bwMode="auto">
            <a:xfrm>
              <a:off x="240" y="192"/>
              <a:ext cx="5328" cy="3504"/>
              <a:chOff x="240" y="240"/>
              <a:chExt cx="5328" cy="3456"/>
            </a:xfrm>
          </p:grpSpPr>
          <p:sp>
            <p:nvSpPr>
              <p:cNvPr id="27659" name="Rectangle 14"/>
              <p:cNvSpPr>
                <a:spLocks noChangeArrowheads="1"/>
              </p:cNvSpPr>
              <p:nvPr/>
            </p:nvSpPr>
            <p:spPr bwMode="auto">
              <a:xfrm>
                <a:off x="240" y="604"/>
                <a:ext cx="5328" cy="3092"/>
              </a:xfrm>
              <a:prstGeom prst="rect">
                <a:avLst/>
              </a:prstGeom>
              <a:noFill/>
              <a:ln w="28575">
                <a:solidFill>
                  <a:srgbClr val="76BDC4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0" name="Rectangle 15"/>
              <p:cNvSpPr>
                <a:spLocks noChangeArrowheads="1"/>
              </p:cNvSpPr>
              <p:nvPr/>
            </p:nvSpPr>
            <p:spPr bwMode="auto">
              <a:xfrm>
                <a:off x="240" y="240"/>
                <a:ext cx="5328" cy="364"/>
              </a:xfrm>
              <a:prstGeom prst="rect">
                <a:avLst/>
              </a:prstGeom>
              <a:gradFill rotWithShape="0">
                <a:gsLst>
                  <a:gs pos="0">
                    <a:srgbClr val="DAEEF0"/>
                  </a:gs>
                  <a:gs pos="50000">
                    <a:srgbClr val="FFFFFF"/>
                  </a:gs>
                  <a:gs pos="100000">
                    <a:srgbClr val="DAEEF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656" name="Group 16"/>
            <p:cNvGrpSpPr>
              <a:grpSpLocks/>
            </p:cNvGrpSpPr>
            <p:nvPr/>
          </p:nvGrpSpPr>
          <p:grpSpPr bwMode="auto">
            <a:xfrm>
              <a:off x="144" y="3792"/>
              <a:ext cx="4385" cy="480"/>
              <a:chOff x="336" y="3792"/>
              <a:chExt cx="4385" cy="480"/>
            </a:xfrm>
          </p:grpSpPr>
          <p:pic>
            <p:nvPicPr>
              <p:cNvPr id="27657" name="Picture 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36" y="3792"/>
                <a:ext cx="330" cy="480"/>
              </a:xfrm>
              <a:prstGeom prst="rect">
                <a:avLst/>
              </a:prstGeom>
              <a:noFill/>
              <a:ln w="76200" cmpd="dbl">
                <a:noFill/>
                <a:miter lim="800000"/>
                <a:headEnd/>
                <a:tailEnd/>
              </a:ln>
            </p:spPr>
          </p:pic>
          <p:sp>
            <p:nvSpPr>
              <p:cNvPr id="27658" name="Text Box 18"/>
              <p:cNvSpPr txBox="1">
                <a:spLocks noChangeArrowheads="1"/>
              </p:cNvSpPr>
              <p:nvPr/>
            </p:nvSpPr>
            <p:spPr bwMode="auto">
              <a:xfrm>
                <a:off x="720" y="3919"/>
                <a:ext cx="400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4D4D4D"/>
                    </a:solidFill>
                    <a:latin typeface="Arial Narrow" pitchFamily="34" charset="0"/>
                  </a:rPr>
                  <a:t>I n d i r a   G a n d h i   I n s t i t u t e   o f   D e v e l o p m e n t   R e s e a r c h,  M u m b a i</a:t>
                </a:r>
              </a:p>
            </p:txBody>
          </p:sp>
        </p:grpSp>
      </p:grpSp>
      <p:sp>
        <p:nvSpPr>
          <p:cNvPr id="12" name="Rectangle 11"/>
          <p:cNvSpPr/>
          <p:nvPr/>
        </p:nvSpPr>
        <p:spPr>
          <a:xfrm>
            <a:off x="2255848" y="2133600"/>
            <a:ext cx="4524188" cy="12464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7500" b="1" dirty="0">
                <a:ln w="31550" cmpd="sng">
                  <a:solidFill>
                    <a:srgbClr val="FF5050"/>
                  </a:solidFill>
                  <a:prstDash val="solid"/>
                </a:ln>
                <a:solidFill>
                  <a:srgbClr val="FF505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Perpetua" pitchFamily="18" charset="0"/>
              </a:rPr>
              <a:t>Thank you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746F20-DF1D-4AB8-9F66-70418E18D7D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316038" y="1736725"/>
            <a:ext cx="6684962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dir="54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i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igh Tower Text" pitchFamily="18" charset="0"/>
                <a:cs typeface="Times New Roman" pitchFamily="18" charset="0"/>
              </a:rPr>
              <a:t>Structural Transformation</a:t>
            </a:r>
            <a:r>
              <a:rPr lang="en-US" sz="7000" i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igh Tower Text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13316" name="Group 14"/>
          <p:cNvGrpSpPr>
            <a:grpSpLocks/>
          </p:cNvGrpSpPr>
          <p:nvPr/>
        </p:nvGrpSpPr>
        <p:grpSpPr bwMode="auto">
          <a:xfrm>
            <a:off x="228600" y="304800"/>
            <a:ext cx="8610600" cy="6477000"/>
            <a:chOff x="144" y="192"/>
            <a:chExt cx="5424" cy="4080"/>
          </a:xfrm>
        </p:grpSpPr>
        <p:grpSp>
          <p:nvGrpSpPr>
            <p:cNvPr id="13317" name="Group 8"/>
            <p:cNvGrpSpPr>
              <a:grpSpLocks/>
            </p:cNvGrpSpPr>
            <p:nvPr/>
          </p:nvGrpSpPr>
          <p:grpSpPr bwMode="auto">
            <a:xfrm>
              <a:off x="240" y="192"/>
              <a:ext cx="5328" cy="3504"/>
              <a:chOff x="240" y="240"/>
              <a:chExt cx="5328" cy="3456"/>
            </a:xfrm>
          </p:grpSpPr>
          <p:sp>
            <p:nvSpPr>
              <p:cNvPr id="13321" name="Rectangle 9"/>
              <p:cNvSpPr>
                <a:spLocks noChangeArrowheads="1"/>
              </p:cNvSpPr>
              <p:nvPr/>
            </p:nvSpPr>
            <p:spPr bwMode="auto">
              <a:xfrm>
                <a:off x="240" y="604"/>
                <a:ext cx="5328" cy="3092"/>
              </a:xfrm>
              <a:prstGeom prst="rect">
                <a:avLst/>
              </a:prstGeom>
              <a:noFill/>
              <a:ln w="28575">
                <a:solidFill>
                  <a:srgbClr val="76BDC4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22" name="Rectangle 10"/>
              <p:cNvSpPr>
                <a:spLocks noChangeArrowheads="1"/>
              </p:cNvSpPr>
              <p:nvPr/>
            </p:nvSpPr>
            <p:spPr bwMode="auto">
              <a:xfrm>
                <a:off x="240" y="240"/>
                <a:ext cx="5328" cy="364"/>
              </a:xfrm>
              <a:prstGeom prst="rect">
                <a:avLst/>
              </a:prstGeom>
              <a:gradFill rotWithShape="0">
                <a:gsLst>
                  <a:gs pos="0">
                    <a:srgbClr val="DAEEF0"/>
                  </a:gs>
                  <a:gs pos="50000">
                    <a:srgbClr val="FFFFFF"/>
                  </a:gs>
                  <a:gs pos="100000">
                    <a:srgbClr val="DAEEF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318" name="Group 11"/>
            <p:cNvGrpSpPr>
              <a:grpSpLocks/>
            </p:cNvGrpSpPr>
            <p:nvPr/>
          </p:nvGrpSpPr>
          <p:grpSpPr bwMode="auto">
            <a:xfrm>
              <a:off x="144" y="3792"/>
              <a:ext cx="4385" cy="480"/>
              <a:chOff x="336" y="3792"/>
              <a:chExt cx="4385" cy="480"/>
            </a:xfrm>
          </p:grpSpPr>
          <p:pic>
            <p:nvPicPr>
              <p:cNvPr id="13319" name="Picture 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36" y="3792"/>
                <a:ext cx="330" cy="480"/>
              </a:xfrm>
              <a:prstGeom prst="rect">
                <a:avLst/>
              </a:prstGeom>
              <a:noFill/>
              <a:ln w="76200" cmpd="dbl">
                <a:noFill/>
                <a:miter lim="800000"/>
                <a:headEnd/>
                <a:tailEnd/>
              </a:ln>
            </p:spPr>
          </p:pic>
          <p:sp>
            <p:nvSpPr>
              <p:cNvPr id="13320" name="Text Box 13"/>
              <p:cNvSpPr txBox="1">
                <a:spLocks noChangeArrowheads="1"/>
              </p:cNvSpPr>
              <p:nvPr/>
            </p:nvSpPr>
            <p:spPr bwMode="auto">
              <a:xfrm>
                <a:off x="720" y="3919"/>
                <a:ext cx="400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4D4D4D"/>
                    </a:solidFill>
                    <a:latin typeface="Arial Narrow" pitchFamily="34" charset="0"/>
                  </a:rPr>
                  <a:t>I n d i r a   G a n d h i   I n s t i t u t e   o f   D e v e l o p m e n t   R e s e a r c h,  M u m b a i</a:t>
                </a:r>
              </a:p>
            </p:txBody>
          </p:sp>
        </p:grp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0651DF-D160-48BD-BB44-734DC2092B9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39" name="Rectangle 86"/>
          <p:cNvSpPr>
            <a:spLocks noChangeArrowheads="1"/>
          </p:cNvSpPr>
          <p:nvPr/>
        </p:nvSpPr>
        <p:spPr bwMode="auto">
          <a:xfrm>
            <a:off x="1295400" y="228600"/>
            <a:ext cx="6324600" cy="762000"/>
          </a:xfrm>
          <a:prstGeom prst="rect">
            <a:avLst/>
          </a:prstGeom>
          <a:gradFill rotWithShape="0">
            <a:gsLst>
              <a:gs pos="0">
                <a:srgbClr val="DAEEF0"/>
              </a:gs>
              <a:gs pos="50000">
                <a:srgbClr val="FFFFFF"/>
              </a:gs>
              <a:gs pos="100000">
                <a:srgbClr val="DAEEF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Text Box 90"/>
          <p:cNvSpPr txBox="1">
            <a:spLocks noChangeArrowheads="1"/>
          </p:cNvSpPr>
          <p:nvPr/>
        </p:nvSpPr>
        <p:spPr bwMode="auto">
          <a:xfrm>
            <a:off x="2286000" y="376238"/>
            <a:ext cx="43444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8080"/>
                </a:solidFill>
                <a:latin typeface="High Tower Text" pitchFamily="18" charset="0"/>
                <a:cs typeface="Times New Roman" pitchFamily="18" charset="0"/>
              </a:rPr>
              <a:t>India</a:t>
            </a:r>
            <a:r>
              <a:rPr lang="en-US" sz="2400" b="1" i="1" dirty="0" smtClean="0">
                <a:solidFill>
                  <a:srgbClr val="008080"/>
                </a:solidFill>
                <a:latin typeface="High Tower Text" pitchFamily="18" charset="0"/>
                <a:cs typeface="Times New Roman" pitchFamily="18" charset="0"/>
              </a:rPr>
              <a:t>: Changing banks and markets</a:t>
            </a:r>
            <a:endParaRPr lang="en-US" sz="2400" i="1" dirty="0">
              <a:solidFill>
                <a:srgbClr val="008080"/>
              </a:solidFill>
              <a:latin typeface="High Tower Text" pitchFamily="18" charset="0"/>
            </a:endParaRPr>
          </a:p>
        </p:txBody>
      </p:sp>
      <p:grpSp>
        <p:nvGrpSpPr>
          <p:cNvPr id="14375" name="Group 5"/>
          <p:cNvGrpSpPr>
            <a:grpSpLocks/>
          </p:cNvGrpSpPr>
          <p:nvPr/>
        </p:nvGrpSpPr>
        <p:grpSpPr bwMode="auto">
          <a:xfrm>
            <a:off x="304800" y="6019800"/>
            <a:ext cx="6961188" cy="762000"/>
            <a:chOff x="336" y="3792"/>
            <a:chExt cx="4385" cy="480"/>
          </a:xfrm>
        </p:grpSpPr>
        <p:pic>
          <p:nvPicPr>
            <p:cNvPr id="1437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36" y="3792"/>
              <a:ext cx="330" cy="480"/>
            </a:xfrm>
            <a:prstGeom prst="rect">
              <a:avLst/>
            </a:prstGeom>
            <a:noFill/>
            <a:ln w="76200" cmpd="dbl">
              <a:noFill/>
              <a:miter lim="800000"/>
              <a:headEnd/>
              <a:tailEnd/>
            </a:ln>
          </p:spPr>
        </p:pic>
        <p:sp>
          <p:nvSpPr>
            <p:cNvPr id="14378" name="Text Box 7"/>
            <p:cNvSpPr txBox="1">
              <a:spLocks noChangeArrowheads="1"/>
            </p:cNvSpPr>
            <p:nvPr/>
          </p:nvSpPr>
          <p:spPr bwMode="auto">
            <a:xfrm>
              <a:off x="720" y="3919"/>
              <a:ext cx="40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4D4D4D"/>
                  </a:solidFill>
                  <a:latin typeface="Arial Narrow" pitchFamily="34" charset="0"/>
                </a:rPr>
                <a:t>I n d i r a   G a n d h i   I n s t i t u t e   o f   D e v e l o p m e n t   R e s e a r c h,  M u m b a i</a:t>
              </a:r>
            </a:p>
          </p:txBody>
        </p:sp>
      </p:grp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870120"/>
              </p:ext>
            </p:extLst>
          </p:nvPr>
        </p:nvGraphicFramePr>
        <p:xfrm>
          <a:off x="1295401" y="990600"/>
          <a:ext cx="6324600" cy="3848100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3733799"/>
                <a:gridCol w="1295400"/>
                <a:gridCol w="129540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rgbClr val="FF5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en-US" sz="1800" b="1" i="0" u="none" strike="noStrike" dirty="0">
                        <a:solidFill>
                          <a:srgbClr val="FF5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rgbClr val="FF5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lang="en-US" sz="1800" b="1" i="0" u="none" strike="noStrike" dirty="0">
                        <a:solidFill>
                          <a:srgbClr val="FF5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Gross NPA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11.4</a:t>
                      </a:r>
                      <a:endParaRPr lang="en-US" sz="1800" b="0" i="0" u="none" strike="noStrike" dirty="0"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2.4</a:t>
                      </a:r>
                      <a:endParaRPr lang="en-US" sz="1800" b="0" i="0" u="none" strike="noStrike" dirty="0"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CRR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8.5</a:t>
                      </a:r>
                      <a:endParaRPr lang="en-US" sz="1800" b="0" i="0" u="none" strike="noStrike" dirty="0"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CRAR (Capital</a:t>
                      </a:r>
                      <a:r>
                        <a:rPr lang="en-US" sz="1800" u="none" strike="noStrike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adequacy)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11.4</a:t>
                      </a:r>
                      <a:endParaRPr lang="en-US" sz="1800" b="0" i="0" u="none" strike="noStrike" dirty="0"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13.6</a:t>
                      </a:r>
                      <a:endParaRPr lang="en-US" sz="1800" b="0" i="0" u="none" strike="noStrike" dirty="0"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RoA</a:t>
                      </a:r>
                      <a:r>
                        <a:rPr lang="en-US" sz="180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(Return </a:t>
                      </a:r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on </a:t>
                      </a:r>
                      <a:r>
                        <a:rPr lang="en-US" sz="180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Assets) (CMIE)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0.49</a:t>
                      </a:r>
                      <a:endParaRPr lang="en-US" sz="1800" b="0" i="0" u="none" strike="noStrike" dirty="0"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lang="en-US" sz="1800" b="0" i="0" u="none" strike="noStrike" dirty="0"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Credit GDP </a:t>
                      </a:r>
                      <a:r>
                        <a:rPr lang="en-US" sz="180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ratio </a:t>
                      </a:r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24.3</a:t>
                      </a:r>
                      <a:endParaRPr lang="en-US" sz="1800" b="0" i="0" u="none" strike="noStrike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50.1</a:t>
                      </a:r>
                      <a:endParaRPr lang="en-US" sz="1800" b="0" i="0" u="none" strike="noStrike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Credit deposit </a:t>
                      </a:r>
                      <a:r>
                        <a:rPr lang="en-US" sz="180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ratio </a:t>
                      </a:r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53.1</a:t>
                      </a:r>
                      <a:endParaRPr lang="en-US" sz="1800" b="0" i="0" u="none" strike="noStrike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75.7</a:t>
                      </a:r>
                      <a:endParaRPr lang="en-US" sz="1800" b="0" i="0" u="none" strike="noStrike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Daily </a:t>
                      </a:r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turnover </a:t>
                      </a:r>
                      <a:r>
                        <a:rPr lang="en-US" sz="180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FX market (USD b)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Monthly turnover in </a:t>
                      </a:r>
                      <a:r>
                        <a:rPr lang="en-US" sz="1800" u="none" strike="noStrike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Gsec</a:t>
                      </a:r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market (</a:t>
                      </a:r>
                      <a:r>
                        <a:rPr lang="en-US" sz="1800" u="none" strike="noStrike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USDb</a:t>
                      </a:r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Central Govt. dated security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15.7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96.4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 days </a:t>
                      </a:r>
                      <a:r>
                        <a:rPr lang="en-US" sz="1800" u="none" strike="noStrike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Tbill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0.33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8.4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Monthly </a:t>
                      </a:r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turnover </a:t>
                      </a:r>
                      <a:r>
                        <a:rPr lang="en-US" sz="180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call </a:t>
                      </a:r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money market (</a:t>
                      </a:r>
                      <a:r>
                        <a:rPr lang="en-US" sz="1800" u="none" strike="noStrike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USDb</a:t>
                      </a:r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65.1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39.8</a:t>
                      </a:r>
                      <a:endParaRPr lang="en-US" sz="18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13116" y="4876800"/>
            <a:ext cx="15824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2">
                    <a:lumMod val="75000"/>
                  </a:schemeClr>
                </a:solidFill>
              </a:rPr>
              <a:t>Source: RBI, CMIE, IFS</a:t>
            </a:r>
            <a:endParaRPr lang="en-US" sz="11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C0E645-07BA-4AFD-8091-0572F6C098D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076" name="Slide Number Placeholder 1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6D7C516-8610-4F03-8CB8-24AC822DF2EF}" type="slidenum">
              <a:rPr lang="en-US" sz="1400"/>
              <a:pPr algn="r"/>
              <a:t>4</a:t>
            </a:fld>
            <a:endParaRPr lang="en-US" sz="1400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1066800" y="152400"/>
            <a:ext cx="6934200" cy="576263"/>
          </a:xfrm>
          <a:prstGeom prst="rect">
            <a:avLst/>
          </a:prstGeom>
          <a:gradFill rotWithShape="0">
            <a:gsLst>
              <a:gs pos="0">
                <a:srgbClr val="DAEEF0"/>
              </a:gs>
              <a:gs pos="50000">
                <a:srgbClr val="FFFFFF"/>
              </a:gs>
              <a:gs pos="100000">
                <a:srgbClr val="DAEEF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1066800" y="3276601"/>
            <a:ext cx="6934200" cy="457200"/>
          </a:xfrm>
          <a:prstGeom prst="rect">
            <a:avLst/>
          </a:prstGeom>
          <a:gradFill rotWithShape="0">
            <a:gsLst>
              <a:gs pos="0">
                <a:srgbClr val="DAEEF0"/>
              </a:gs>
              <a:gs pos="50000">
                <a:srgbClr val="FFFFFF"/>
              </a:gs>
              <a:gs pos="100000">
                <a:srgbClr val="DAEEF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79" name="Group 13"/>
          <p:cNvGrpSpPr>
            <a:grpSpLocks/>
          </p:cNvGrpSpPr>
          <p:nvPr/>
        </p:nvGrpSpPr>
        <p:grpSpPr bwMode="auto">
          <a:xfrm>
            <a:off x="228600" y="6019800"/>
            <a:ext cx="6961188" cy="762000"/>
            <a:chOff x="336" y="3792"/>
            <a:chExt cx="4385" cy="480"/>
          </a:xfrm>
        </p:grpSpPr>
        <p:pic>
          <p:nvPicPr>
            <p:cNvPr id="3085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36" y="3792"/>
              <a:ext cx="330" cy="480"/>
            </a:xfrm>
            <a:prstGeom prst="rect">
              <a:avLst/>
            </a:prstGeom>
            <a:noFill/>
            <a:ln w="76200" cmpd="dbl">
              <a:noFill/>
              <a:miter lim="800000"/>
              <a:headEnd/>
              <a:tailEnd/>
            </a:ln>
          </p:spPr>
        </p:pic>
        <p:sp>
          <p:nvSpPr>
            <p:cNvPr id="3086" name="Text Box 15"/>
            <p:cNvSpPr txBox="1">
              <a:spLocks noChangeArrowheads="1"/>
            </p:cNvSpPr>
            <p:nvPr/>
          </p:nvSpPr>
          <p:spPr bwMode="auto">
            <a:xfrm>
              <a:off x="720" y="3919"/>
              <a:ext cx="40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4D4D4D"/>
                  </a:solidFill>
                  <a:latin typeface="Arial Narrow" pitchFamily="34" charset="0"/>
                </a:rPr>
                <a:t>I n d i r a   G a n d h i   I n s t i t u t e   o f   D e v e l o p m e n t   R e s e a r c h,  M u m b a i</a:t>
              </a:r>
            </a:p>
          </p:txBody>
        </p:sp>
      </p:grp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426625"/>
              </p:ext>
            </p:extLst>
          </p:nvPr>
        </p:nvGraphicFramePr>
        <p:xfrm>
          <a:off x="1066800" y="685800"/>
          <a:ext cx="69342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71097" y="209550"/>
            <a:ext cx="511550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  <a:cs typeface="Times New Roman" pitchFamily="18" charset="0"/>
              </a:rPr>
              <a:t>Bank </a:t>
            </a:r>
            <a:r>
              <a:rPr lang="en-US" sz="2000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  <a:cs typeface="Times New Roman" pitchFamily="18" charset="0"/>
              </a:rPr>
              <a:t>nonperforming loans to total gross loans (%)</a:t>
            </a:r>
            <a:r>
              <a:rPr lang="en-US" sz="2000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 </a:t>
            </a:r>
          </a:p>
        </p:txBody>
      </p:sp>
      <p:sp>
        <p:nvSpPr>
          <p:cNvPr id="3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90600" y="2938463"/>
            <a:ext cx="2873375" cy="261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Source : Calculated from World Bank dataset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9000" y="3276600"/>
            <a:ext cx="205857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LAF </a:t>
            </a:r>
            <a:r>
              <a:rPr lang="en-US" sz="2000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daily: 2008-10</a:t>
            </a:r>
            <a:endParaRPr lang="en-US" sz="2000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gh Tower Text" pitchFamily="18" charset="0"/>
            </a:endParaRPr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3277906003"/>
              </p:ext>
            </p:extLst>
          </p:nvPr>
        </p:nvGraphicFramePr>
        <p:xfrm>
          <a:off x="1066800" y="3657600"/>
          <a:ext cx="6934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series"/>
        </p:bldSub>
      </p:bldGraphic>
      <p:bldGraphic spid="17" grpId="0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5145F2-301F-4A12-BB56-F1ED3D9B1C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3898837" y="1736725"/>
            <a:ext cx="14574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dir="54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igh Tower Text" pitchFamily="18" charset="0"/>
                <a:cs typeface="Times New Roman" pitchFamily="18" charset="0"/>
              </a:rPr>
              <a:t>Risks</a:t>
            </a:r>
            <a:endParaRPr lang="en-US" sz="7000" i="1" dirty="0">
              <a:solidFill>
                <a:srgbClr val="008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igh Tower Text" pitchFamily="18" charset="0"/>
              <a:cs typeface="Times New Roman" pitchFamily="18" charset="0"/>
            </a:endParaRPr>
          </a:p>
        </p:txBody>
      </p:sp>
      <p:grpSp>
        <p:nvGrpSpPr>
          <p:cNvPr id="17412" name="Group 14"/>
          <p:cNvGrpSpPr>
            <a:grpSpLocks/>
          </p:cNvGrpSpPr>
          <p:nvPr/>
        </p:nvGrpSpPr>
        <p:grpSpPr bwMode="auto">
          <a:xfrm>
            <a:off x="228600" y="304800"/>
            <a:ext cx="8610600" cy="6477000"/>
            <a:chOff x="144" y="192"/>
            <a:chExt cx="5424" cy="4080"/>
          </a:xfrm>
        </p:grpSpPr>
        <p:grpSp>
          <p:nvGrpSpPr>
            <p:cNvPr id="17413" name="Group 8"/>
            <p:cNvGrpSpPr>
              <a:grpSpLocks/>
            </p:cNvGrpSpPr>
            <p:nvPr/>
          </p:nvGrpSpPr>
          <p:grpSpPr bwMode="auto">
            <a:xfrm>
              <a:off x="240" y="192"/>
              <a:ext cx="5328" cy="3504"/>
              <a:chOff x="240" y="240"/>
              <a:chExt cx="5328" cy="3456"/>
            </a:xfrm>
          </p:grpSpPr>
          <p:sp>
            <p:nvSpPr>
              <p:cNvPr id="17417" name="Rectangle 9"/>
              <p:cNvSpPr>
                <a:spLocks noChangeArrowheads="1"/>
              </p:cNvSpPr>
              <p:nvPr/>
            </p:nvSpPr>
            <p:spPr bwMode="auto">
              <a:xfrm>
                <a:off x="240" y="604"/>
                <a:ext cx="5328" cy="3092"/>
              </a:xfrm>
              <a:prstGeom prst="rect">
                <a:avLst/>
              </a:prstGeom>
              <a:noFill/>
              <a:ln w="28575">
                <a:solidFill>
                  <a:srgbClr val="76BDC4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8" name="Rectangle 10"/>
              <p:cNvSpPr>
                <a:spLocks noChangeArrowheads="1"/>
              </p:cNvSpPr>
              <p:nvPr/>
            </p:nvSpPr>
            <p:spPr bwMode="auto">
              <a:xfrm>
                <a:off x="240" y="240"/>
                <a:ext cx="5328" cy="364"/>
              </a:xfrm>
              <a:prstGeom prst="rect">
                <a:avLst/>
              </a:prstGeom>
              <a:gradFill rotWithShape="0">
                <a:gsLst>
                  <a:gs pos="0">
                    <a:srgbClr val="DAEEF0"/>
                  </a:gs>
                  <a:gs pos="50000">
                    <a:srgbClr val="FFFFFF"/>
                  </a:gs>
                  <a:gs pos="100000">
                    <a:srgbClr val="DAEEF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14" name="Group 11"/>
            <p:cNvGrpSpPr>
              <a:grpSpLocks/>
            </p:cNvGrpSpPr>
            <p:nvPr/>
          </p:nvGrpSpPr>
          <p:grpSpPr bwMode="auto">
            <a:xfrm>
              <a:off x="144" y="3792"/>
              <a:ext cx="4385" cy="480"/>
              <a:chOff x="336" y="3792"/>
              <a:chExt cx="4385" cy="480"/>
            </a:xfrm>
          </p:grpSpPr>
          <p:pic>
            <p:nvPicPr>
              <p:cNvPr id="17415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36" y="3792"/>
                <a:ext cx="330" cy="480"/>
              </a:xfrm>
              <a:prstGeom prst="rect">
                <a:avLst/>
              </a:prstGeom>
              <a:noFill/>
              <a:ln w="76200" cmpd="dbl">
                <a:noFill/>
                <a:miter lim="800000"/>
                <a:headEnd/>
                <a:tailEnd/>
              </a:ln>
            </p:spPr>
          </p:pic>
          <p:sp>
            <p:nvSpPr>
              <p:cNvPr id="17416" name="Text Box 13"/>
              <p:cNvSpPr txBox="1">
                <a:spLocks noChangeArrowheads="1"/>
              </p:cNvSpPr>
              <p:nvPr/>
            </p:nvSpPr>
            <p:spPr bwMode="auto">
              <a:xfrm>
                <a:off x="720" y="3919"/>
                <a:ext cx="400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4D4D4D"/>
                    </a:solidFill>
                    <a:latin typeface="Arial Narrow" pitchFamily="34" charset="0"/>
                  </a:rPr>
                  <a:t>I n d i r a   G a n d h i   I n s t i t u t e   o f   D e v e l o p m e n t   R e s e a r c h,  M u m b a i</a:t>
                </a:r>
              </a:p>
            </p:txBody>
          </p:sp>
        </p:grp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F3D3D8-5D83-4F2F-B6F7-15C13F2374F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125" name="Rectangle 11"/>
          <p:cNvSpPr>
            <a:spLocks noChangeArrowheads="1"/>
          </p:cNvSpPr>
          <p:nvPr/>
        </p:nvSpPr>
        <p:spPr bwMode="auto">
          <a:xfrm>
            <a:off x="838200" y="152400"/>
            <a:ext cx="7543800" cy="381000"/>
          </a:xfrm>
          <a:prstGeom prst="rect">
            <a:avLst/>
          </a:prstGeom>
          <a:gradFill rotWithShape="0">
            <a:gsLst>
              <a:gs pos="0">
                <a:srgbClr val="DAEEF0"/>
              </a:gs>
              <a:gs pos="50000">
                <a:srgbClr val="FFFFFF"/>
              </a:gs>
              <a:gs pos="100000">
                <a:srgbClr val="DAEEF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11"/>
          <p:cNvSpPr>
            <a:spLocks noChangeArrowheads="1"/>
          </p:cNvSpPr>
          <p:nvPr/>
        </p:nvSpPr>
        <p:spPr bwMode="auto">
          <a:xfrm>
            <a:off x="838200" y="3048000"/>
            <a:ext cx="7543800" cy="381000"/>
          </a:xfrm>
          <a:prstGeom prst="rect">
            <a:avLst/>
          </a:prstGeom>
          <a:gradFill rotWithShape="0">
            <a:gsLst>
              <a:gs pos="0">
                <a:srgbClr val="DAEEF0"/>
              </a:gs>
              <a:gs pos="50000">
                <a:srgbClr val="FFFFFF"/>
              </a:gs>
              <a:gs pos="100000">
                <a:srgbClr val="DAEEF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27" name="Group 13"/>
          <p:cNvGrpSpPr>
            <a:grpSpLocks/>
          </p:cNvGrpSpPr>
          <p:nvPr/>
        </p:nvGrpSpPr>
        <p:grpSpPr bwMode="auto">
          <a:xfrm>
            <a:off x="228600" y="6019800"/>
            <a:ext cx="6961188" cy="762000"/>
            <a:chOff x="336" y="3792"/>
            <a:chExt cx="4385" cy="480"/>
          </a:xfrm>
        </p:grpSpPr>
        <p:pic>
          <p:nvPicPr>
            <p:cNvPr id="5133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36" y="3792"/>
              <a:ext cx="330" cy="480"/>
            </a:xfrm>
            <a:prstGeom prst="rect">
              <a:avLst/>
            </a:prstGeom>
            <a:noFill/>
            <a:ln w="76200" cmpd="dbl">
              <a:noFill/>
              <a:miter lim="800000"/>
              <a:headEnd/>
              <a:tailEnd/>
            </a:ln>
          </p:spPr>
        </p:pic>
        <p:sp>
          <p:nvSpPr>
            <p:cNvPr id="5134" name="Text Box 15"/>
            <p:cNvSpPr txBox="1">
              <a:spLocks noChangeArrowheads="1"/>
            </p:cNvSpPr>
            <p:nvPr/>
          </p:nvSpPr>
          <p:spPr bwMode="auto">
            <a:xfrm>
              <a:off x="720" y="3919"/>
              <a:ext cx="40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4D4D4D"/>
                  </a:solidFill>
                  <a:latin typeface="Arial Narrow" pitchFamily="34" charset="0"/>
                </a:rPr>
                <a:t>I n d i r a   G a n d h i   I n s t i t u t e   o f   D e v e l o p m e n t   R e s e a r c h,  M u m b a i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619524" y="103188"/>
            <a:ext cx="5848076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Spreads </a:t>
            </a:r>
            <a:r>
              <a:rPr lang="en-US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between 3 month T-Bill and inter-bank rates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33600" y="2998788"/>
            <a:ext cx="4834978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Spreads </a:t>
            </a:r>
            <a:r>
              <a:rPr lang="en-US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between bank rate and lending rate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8200" y="5867400"/>
            <a:ext cx="1903413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Source : Calculated from RBI</a:t>
            </a:r>
          </a:p>
        </p:txBody>
      </p:sp>
      <p:sp>
        <p:nvSpPr>
          <p:cNvPr id="513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990800041"/>
              </p:ext>
            </p:extLst>
          </p:nvPr>
        </p:nvGraphicFramePr>
        <p:xfrm>
          <a:off x="838200" y="533400"/>
          <a:ext cx="75438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33776998"/>
              </p:ext>
            </p:extLst>
          </p:nvPr>
        </p:nvGraphicFramePr>
        <p:xfrm>
          <a:off x="838200" y="3429000"/>
          <a:ext cx="75438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 uiExpand="1">
        <p:bldSub>
          <a:bldChart bld="series"/>
        </p:bldSub>
      </p:bldGraphic>
      <p:bldGraphic spid="16" grpId="0" uiExpand="1">
        <p:bldSub>
          <a:bldChart bld="series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A4260B-874D-4C02-96AF-8106D98E7E1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066800" y="152400"/>
            <a:ext cx="6934200" cy="576263"/>
          </a:xfrm>
          <a:prstGeom prst="rect">
            <a:avLst/>
          </a:prstGeom>
          <a:gradFill rotWithShape="0">
            <a:gsLst>
              <a:gs pos="0">
                <a:srgbClr val="DAEEF0"/>
              </a:gs>
              <a:gs pos="50000">
                <a:srgbClr val="FFFFFF"/>
              </a:gs>
              <a:gs pos="100000">
                <a:srgbClr val="DAEEF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1066800" y="3081338"/>
            <a:ext cx="6934200" cy="576262"/>
          </a:xfrm>
          <a:prstGeom prst="rect">
            <a:avLst/>
          </a:prstGeom>
          <a:gradFill rotWithShape="0">
            <a:gsLst>
              <a:gs pos="0">
                <a:srgbClr val="DAEEF0"/>
              </a:gs>
              <a:gs pos="50000">
                <a:srgbClr val="FFFFFF"/>
              </a:gs>
              <a:gs pos="100000">
                <a:srgbClr val="DAEEF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4" name="Group 13"/>
          <p:cNvGrpSpPr>
            <a:grpSpLocks/>
          </p:cNvGrpSpPr>
          <p:nvPr/>
        </p:nvGrpSpPr>
        <p:grpSpPr bwMode="auto">
          <a:xfrm>
            <a:off x="228600" y="6019800"/>
            <a:ext cx="6961188" cy="762000"/>
            <a:chOff x="336" y="3792"/>
            <a:chExt cx="4385" cy="480"/>
          </a:xfrm>
        </p:grpSpPr>
        <p:pic>
          <p:nvPicPr>
            <p:cNvPr id="2059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36" y="3792"/>
              <a:ext cx="330" cy="480"/>
            </a:xfrm>
            <a:prstGeom prst="rect">
              <a:avLst/>
            </a:prstGeom>
            <a:noFill/>
            <a:ln w="76200" cmpd="dbl">
              <a:noFill/>
              <a:miter lim="800000"/>
              <a:headEnd/>
              <a:tailEnd/>
            </a:ln>
          </p:spPr>
        </p:pic>
        <p:sp>
          <p:nvSpPr>
            <p:cNvPr id="2060" name="Text Box 15"/>
            <p:cNvSpPr txBox="1">
              <a:spLocks noChangeArrowheads="1"/>
            </p:cNvSpPr>
            <p:nvPr/>
          </p:nvSpPr>
          <p:spPr bwMode="auto">
            <a:xfrm>
              <a:off x="720" y="3919"/>
              <a:ext cx="40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4D4D4D"/>
                  </a:solidFill>
                  <a:latin typeface="Arial Narrow" pitchFamily="34" charset="0"/>
                </a:rPr>
                <a:t>I n d i r a   G a n d h i   I n s t i t u t e   o f   D e v e l o p m e n t   R e s e a r c h,  M u m b a i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192826" y="3151188"/>
            <a:ext cx="4512774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Banks </a:t>
            </a:r>
            <a:r>
              <a:rPr lang="en-US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off -balance sheet items (Rs. </a:t>
            </a:r>
            <a:r>
              <a:rPr lang="en-US" b="1" i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Crs</a:t>
            </a:r>
            <a:r>
              <a:rPr lang="en-US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44383" y="228600"/>
            <a:ext cx="4108817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Volatile </a:t>
            </a:r>
            <a:r>
              <a:rPr lang="en-US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constituents of capital flows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96588096"/>
              </p:ext>
            </p:extLst>
          </p:nvPr>
        </p:nvGraphicFramePr>
        <p:xfrm>
          <a:off x="1066800" y="3581400"/>
          <a:ext cx="69342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66800" y="5867400"/>
            <a:ext cx="4362450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Source : Report on trend and progress of banking in India, RBI (2011)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1286832660"/>
              </p:ext>
            </p:extLst>
          </p:nvPr>
        </p:nvGraphicFramePr>
        <p:xfrm>
          <a:off x="1066800" y="685800"/>
          <a:ext cx="69342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 uiExpand="1">
        <p:bldSub>
          <a:bldChart bld="series"/>
        </p:bldSub>
      </p:bldGraphic>
      <p:bldGraphic spid="15" grpId="0" uiExpand="1">
        <p:bldSub>
          <a:bldChart bld="series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5FB7-E4A4-42FD-A35F-0E691712983E}" type="slidenum">
              <a:rPr lang="en-US"/>
              <a:pPr/>
              <a:t>8</a:t>
            </a:fld>
            <a:endParaRPr lang="en-US" dirty="0"/>
          </a:p>
        </p:txBody>
      </p:sp>
      <p:graphicFrame>
        <p:nvGraphicFramePr>
          <p:cNvPr id="10" name="Object 10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455686"/>
              </p:ext>
            </p:extLst>
          </p:nvPr>
        </p:nvGraphicFramePr>
        <p:xfrm>
          <a:off x="228600" y="990600"/>
          <a:ext cx="8610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3013" name="Group 1029"/>
          <p:cNvGrpSpPr>
            <a:grpSpLocks/>
          </p:cNvGrpSpPr>
          <p:nvPr/>
        </p:nvGrpSpPr>
        <p:grpSpPr bwMode="auto">
          <a:xfrm>
            <a:off x="277813" y="5867400"/>
            <a:ext cx="6961188" cy="762000"/>
            <a:chOff x="336" y="3792"/>
            <a:chExt cx="4385" cy="480"/>
          </a:xfrm>
        </p:grpSpPr>
        <p:pic>
          <p:nvPicPr>
            <p:cNvPr id="43014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6" y="3792"/>
              <a:ext cx="330" cy="480"/>
            </a:xfrm>
            <a:prstGeom prst="rect">
              <a:avLst/>
            </a:prstGeom>
            <a:noFill/>
            <a:ln w="76200" cmpd="dbl">
              <a:noFill/>
              <a:miter lim="800000"/>
              <a:headEnd/>
              <a:tailEnd/>
            </a:ln>
          </p:spPr>
        </p:pic>
        <p:sp>
          <p:nvSpPr>
            <p:cNvPr id="43015" name="Text Box 1031"/>
            <p:cNvSpPr txBox="1">
              <a:spLocks noChangeArrowheads="1"/>
            </p:cNvSpPr>
            <p:nvPr/>
          </p:nvSpPr>
          <p:spPr bwMode="auto">
            <a:xfrm>
              <a:off x="720" y="3919"/>
              <a:ext cx="40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4D4D4D"/>
                  </a:solidFill>
                  <a:latin typeface="Arial Narrow" pitchFamily="34" charset="0"/>
                </a:rPr>
                <a:t>I n d </a:t>
              </a:r>
              <a:r>
                <a:rPr lang="en-US" sz="1400" b="1" dirty="0" err="1">
                  <a:solidFill>
                    <a:srgbClr val="4D4D4D"/>
                  </a:solidFill>
                  <a:latin typeface="Arial Narrow" pitchFamily="34" charset="0"/>
                </a:rPr>
                <a:t>i</a:t>
              </a:r>
              <a:r>
                <a:rPr lang="en-US" sz="1400" b="1" dirty="0">
                  <a:solidFill>
                    <a:srgbClr val="4D4D4D"/>
                  </a:solidFill>
                  <a:latin typeface="Arial Narrow" pitchFamily="34" charset="0"/>
                </a:rPr>
                <a:t> r a   G a n d h </a:t>
              </a:r>
              <a:r>
                <a:rPr lang="en-US" sz="1400" b="1" dirty="0" err="1">
                  <a:solidFill>
                    <a:srgbClr val="4D4D4D"/>
                  </a:solidFill>
                  <a:latin typeface="Arial Narrow" pitchFamily="34" charset="0"/>
                </a:rPr>
                <a:t>i</a:t>
              </a:r>
              <a:r>
                <a:rPr lang="en-US" sz="1400" b="1" dirty="0">
                  <a:solidFill>
                    <a:srgbClr val="4D4D4D"/>
                  </a:solidFill>
                  <a:latin typeface="Arial Narrow" pitchFamily="34" charset="0"/>
                </a:rPr>
                <a:t>   </a:t>
              </a:r>
              <a:r>
                <a:rPr lang="en-US" sz="1400" b="1" dirty="0" err="1">
                  <a:solidFill>
                    <a:srgbClr val="4D4D4D"/>
                  </a:solidFill>
                  <a:latin typeface="Arial Narrow" pitchFamily="34" charset="0"/>
                </a:rPr>
                <a:t>I</a:t>
              </a:r>
              <a:r>
                <a:rPr lang="en-US" sz="1400" b="1" dirty="0">
                  <a:solidFill>
                    <a:srgbClr val="4D4D4D"/>
                  </a:solidFill>
                  <a:latin typeface="Arial Narrow" pitchFamily="34" charset="0"/>
                </a:rPr>
                <a:t> n s t </a:t>
              </a:r>
              <a:r>
                <a:rPr lang="en-US" sz="1400" b="1" dirty="0" err="1">
                  <a:solidFill>
                    <a:srgbClr val="4D4D4D"/>
                  </a:solidFill>
                  <a:latin typeface="Arial Narrow" pitchFamily="34" charset="0"/>
                </a:rPr>
                <a:t>i</a:t>
              </a:r>
              <a:r>
                <a:rPr lang="en-US" sz="1400" b="1" dirty="0">
                  <a:solidFill>
                    <a:srgbClr val="4D4D4D"/>
                  </a:solidFill>
                  <a:latin typeface="Arial Narrow" pitchFamily="34" charset="0"/>
                </a:rPr>
                <a:t> t u t e   o f   D e v e l o p m e n t   R e s e a r c h,  M u m b a </a:t>
              </a:r>
              <a:r>
                <a:rPr lang="en-US" sz="1400" b="1" dirty="0" err="1">
                  <a:solidFill>
                    <a:srgbClr val="4D4D4D"/>
                  </a:solidFill>
                  <a:latin typeface="Arial Narrow" pitchFamily="34" charset="0"/>
                </a:rPr>
                <a:t>i</a:t>
              </a:r>
              <a:endParaRPr lang="en-US" sz="1400" b="1" dirty="0">
                <a:solidFill>
                  <a:srgbClr val="4D4D4D"/>
                </a:solidFill>
                <a:latin typeface="Arial Narrow" pitchFamily="34" charset="0"/>
              </a:endParaRPr>
            </a:p>
          </p:txBody>
        </p:sp>
      </p:grp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066800" y="152400"/>
            <a:ext cx="6934200" cy="576263"/>
          </a:xfrm>
          <a:prstGeom prst="rect">
            <a:avLst/>
          </a:prstGeom>
          <a:gradFill rotWithShape="0">
            <a:gsLst>
              <a:gs pos="0">
                <a:srgbClr val="DAEEF0"/>
              </a:gs>
              <a:gs pos="50000">
                <a:srgbClr val="FFFFFF"/>
              </a:gs>
              <a:gs pos="100000">
                <a:srgbClr val="DAEEF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875131" y="228600"/>
            <a:ext cx="3068469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India: FPI and BSE </a:t>
            </a:r>
            <a:r>
              <a:rPr lang="en-IN" b="1" i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sensex</a:t>
            </a:r>
            <a:endParaRPr lang="en-IN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gh Tower Tex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1252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Chart bld="series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29"/>
          <p:cNvGrpSpPr>
            <a:grpSpLocks/>
          </p:cNvGrpSpPr>
          <p:nvPr/>
        </p:nvGrpSpPr>
        <p:grpSpPr bwMode="auto">
          <a:xfrm>
            <a:off x="277813" y="5867400"/>
            <a:ext cx="6961188" cy="762000"/>
            <a:chOff x="336" y="3792"/>
            <a:chExt cx="4385" cy="480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6" y="3792"/>
              <a:ext cx="330" cy="480"/>
            </a:xfrm>
            <a:prstGeom prst="rect">
              <a:avLst/>
            </a:prstGeom>
            <a:noFill/>
            <a:ln w="76200" cmpd="dbl">
              <a:noFill/>
              <a:miter lim="800000"/>
              <a:headEnd/>
              <a:tailEnd/>
            </a:ln>
          </p:spPr>
        </p:pic>
        <p:sp>
          <p:nvSpPr>
            <p:cNvPr id="13" name="Text Box 1031"/>
            <p:cNvSpPr txBox="1">
              <a:spLocks noChangeArrowheads="1"/>
            </p:cNvSpPr>
            <p:nvPr/>
          </p:nvSpPr>
          <p:spPr bwMode="auto">
            <a:xfrm>
              <a:off x="720" y="3919"/>
              <a:ext cx="40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4D4D4D"/>
                  </a:solidFill>
                  <a:latin typeface="Arial Narrow" pitchFamily="34" charset="0"/>
                </a:rPr>
                <a:t>I n d </a:t>
              </a:r>
              <a:r>
                <a:rPr lang="en-US" sz="1400" b="1" dirty="0" err="1">
                  <a:solidFill>
                    <a:srgbClr val="4D4D4D"/>
                  </a:solidFill>
                  <a:latin typeface="Arial Narrow" pitchFamily="34" charset="0"/>
                </a:rPr>
                <a:t>i</a:t>
              </a:r>
              <a:r>
                <a:rPr lang="en-US" sz="1400" b="1" dirty="0">
                  <a:solidFill>
                    <a:srgbClr val="4D4D4D"/>
                  </a:solidFill>
                  <a:latin typeface="Arial Narrow" pitchFamily="34" charset="0"/>
                </a:rPr>
                <a:t> r a   G a n d h </a:t>
              </a:r>
              <a:r>
                <a:rPr lang="en-US" sz="1400" b="1" dirty="0" err="1">
                  <a:solidFill>
                    <a:srgbClr val="4D4D4D"/>
                  </a:solidFill>
                  <a:latin typeface="Arial Narrow" pitchFamily="34" charset="0"/>
                </a:rPr>
                <a:t>i</a:t>
              </a:r>
              <a:r>
                <a:rPr lang="en-US" sz="1400" b="1" dirty="0">
                  <a:solidFill>
                    <a:srgbClr val="4D4D4D"/>
                  </a:solidFill>
                  <a:latin typeface="Arial Narrow" pitchFamily="34" charset="0"/>
                </a:rPr>
                <a:t>   </a:t>
              </a:r>
              <a:r>
                <a:rPr lang="en-US" sz="1400" b="1" dirty="0" err="1">
                  <a:solidFill>
                    <a:srgbClr val="4D4D4D"/>
                  </a:solidFill>
                  <a:latin typeface="Arial Narrow" pitchFamily="34" charset="0"/>
                </a:rPr>
                <a:t>I</a:t>
              </a:r>
              <a:r>
                <a:rPr lang="en-US" sz="1400" b="1" dirty="0">
                  <a:solidFill>
                    <a:srgbClr val="4D4D4D"/>
                  </a:solidFill>
                  <a:latin typeface="Arial Narrow" pitchFamily="34" charset="0"/>
                </a:rPr>
                <a:t> n s t </a:t>
              </a:r>
              <a:r>
                <a:rPr lang="en-US" sz="1400" b="1" dirty="0" err="1">
                  <a:solidFill>
                    <a:srgbClr val="4D4D4D"/>
                  </a:solidFill>
                  <a:latin typeface="Arial Narrow" pitchFamily="34" charset="0"/>
                </a:rPr>
                <a:t>i</a:t>
              </a:r>
              <a:r>
                <a:rPr lang="en-US" sz="1400" b="1" dirty="0">
                  <a:solidFill>
                    <a:srgbClr val="4D4D4D"/>
                  </a:solidFill>
                  <a:latin typeface="Arial Narrow" pitchFamily="34" charset="0"/>
                </a:rPr>
                <a:t> t u t e   o f   D e v e l o p m e n t   R e s e a r c h,  M u m b a </a:t>
              </a:r>
              <a:r>
                <a:rPr lang="en-US" sz="1400" b="1" dirty="0" err="1">
                  <a:solidFill>
                    <a:srgbClr val="4D4D4D"/>
                  </a:solidFill>
                  <a:latin typeface="Arial Narrow" pitchFamily="34" charset="0"/>
                </a:rPr>
                <a:t>i</a:t>
              </a:r>
              <a:endParaRPr lang="en-US" sz="1400" b="1" dirty="0">
                <a:solidFill>
                  <a:srgbClr val="4D4D4D"/>
                </a:solidFill>
                <a:latin typeface="Arial Narrow" pitchFamily="34" charset="0"/>
              </a:endParaRPr>
            </a:p>
          </p:txBody>
        </p:sp>
      </p:grp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F1105FB7-E4A4-42FD-A35F-0E691712983E}" type="slidenum">
              <a:rPr lang="en-US"/>
              <a:pPr/>
              <a:t>9</a:t>
            </a:fld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771685"/>
              </p:ext>
            </p:extLst>
          </p:nvPr>
        </p:nvGraphicFramePr>
        <p:xfrm>
          <a:off x="381000" y="990600"/>
          <a:ext cx="84582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066800" y="152400"/>
            <a:ext cx="6934200" cy="576263"/>
          </a:xfrm>
          <a:prstGeom prst="rect">
            <a:avLst/>
          </a:prstGeom>
          <a:gradFill rotWithShape="0">
            <a:gsLst>
              <a:gs pos="0">
                <a:srgbClr val="DAEEF0"/>
              </a:gs>
              <a:gs pos="50000">
                <a:srgbClr val="FFFFFF"/>
              </a:gs>
              <a:gs pos="100000">
                <a:srgbClr val="DAEEF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875131" y="228600"/>
            <a:ext cx="3068469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India: FPI and BSE </a:t>
            </a:r>
            <a:r>
              <a:rPr lang="en-IN" b="1" i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sensex</a:t>
            </a:r>
            <a:endParaRPr lang="en-IN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gh Tower Tex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4695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Chart bld="series"/>
        </p:bldSub>
      </p:bldGraphic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10639</TotalTime>
  <Words>733</Words>
  <Application>Microsoft Office PowerPoint</Application>
  <PresentationFormat>On-screen Show (4:3)</PresentationFormat>
  <Paragraphs>83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igidr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reshma1</dc:creator>
  <cp:lastModifiedBy>Reshma</cp:lastModifiedBy>
  <cp:revision>539</cp:revision>
  <dcterms:created xsi:type="dcterms:W3CDTF">2009-10-23T04:42:05Z</dcterms:created>
  <dcterms:modified xsi:type="dcterms:W3CDTF">2013-06-04T10:25:05Z</dcterms:modified>
</cp:coreProperties>
</file>